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81" autoAdjust="0"/>
    <p:restoredTop sz="94698" autoAdjust="0"/>
  </p:normalViewPr>
  <p:slideViewPr>
    <p:cSldViewPr>
      <p:cViewPr varScale="1">
        <p:scale>
          <a:sx n="92" d="100"/>
          <a:sy n="92" d="100"/>
        </p:scale>
        <p:origin x="-2094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t>11/20/2014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21009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t>11/20/2014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33151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t>11/20/2014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31614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t>11/20/2014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24034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t>11/20/2014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9889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t>11/20/2014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92073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t>11/20/2014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84416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t>11/20/2014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18413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t>11/20/2014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0938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t>11/20/2014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02289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t>11/20/2014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75473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45C32F-2A54-449B-96E1-B4B2A3947869}" type="datetimeFigureOut">
              <a:rPr lang="en-US" smtClean="0"/>
              <a:t>11/20/2014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891DC4-51DA-4418-9467-8B75741B6C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0661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WF on repetition of data associated channels for MTC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Ericsson, InterDigital, </a:t>
            </a:r>
            <a:r>
              <a:rPr lang="en-US" dirty="0" smtClean="0"/>
              <a:t>NEC, Sharp</a:t>
            </a:r>
            <a:endParaRPr lang="en-US" dirty="0"/>
          </a:p>
        </p:txBody>
      </p:sp>
      <p:sp>
        <p:nvSpPr>
          <p:cNvPr id="7" name="テキスト ボックス 5"/>
          <p:cNvSpPr txBox="1">
            <a:spLocks noChangeArrowheads="1"/>
          </p:cNvSpPr>
          <p:nvPr/>
        </p:nvSpPr>
        <p:spPr bwMode="auto">
          <a:xfrm>
            <a:off x="7524750" y="188913"/>
            <a:ext cx="153439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r>
              <a:rPr lang="en-US" altLang="ja-JP" sz="2400" dirty="0" smtClean="0">
                <a:latin typeface="Calibri" pitchFamily="34" charset="0"/>
              </a:rPr>
              <a:t>R1-145394</a:t>
            </a:r>
            <a:endParaRPr lang="ja-JP" altLang="en-US" sz="2400" dirty="0">
              <a:latin typeface="Calibri" pitchFamily="34" charset="0"/>
            </a:endParaRPr>
          </a:p>
        </p:txBody>
      </p:sp>
      <p:sp>
        <p:nvSpPr>
          <p:cNvPr id="8" name="テキスト ボックス 6"/>
          <p:cNvSpPr txBox="1">
            <a:spLocks noChangeArrowheads="1"/>
          </p:cNvSpPr>
          <p:nvPr/>
        </p:nvSpPr>
        <p:spPr bwMode="auto">
          <a:xfrm>
            <a:off x="179388" y="188913"/>
            <a:ext cx="5982472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r>
              <a:rPr lang="en-US" altLang="ja-JP" sz="2400" dirty="0">
                <a:latin typeface="Calibri" pitchFamily="34" charset="0"/>
              </a:rPr>
              <a:t>3GPP TSG RAN WG1 #</a:t>
            </a:r>
            <a:r>
              <a:rPr lang="en-US" altLang="ja-JP" sz="2400" dirty="0" smtClean="0">
                <a:latin typeface="Calibri" pitchFamily="34" charset="0"/>
              </a:rPr>
              <a:t>79</a:t>
            </a:r>
            <a:endParaRPr lang="en-US" altLang="ja-JP" sz="2400" dirty="0">
              <a:latin typeface="Calibri" pitchFamily="34" charset="0"/>
            </a:endParaRPr>
          </a:p>
          <a:p>
            <a:r>
              <a:rPr lang="en-US" altLang="ja-JP" sz="2400" dirty="0" smtClean="0">
                <a:latin typeface="Calibri" pitchFamily="34" charset="0"/>
              </a:rPr>
              <a:t>San Francisco, USA, 17</a:t>
            </a:r>
            <a:r>
              <a:rPr lang="en-US" altLang="ja-JP" sz="2400" baseline="30000" dirty="0" smtClean="0">
                <a:latin typeface="Calibri" pitchFamily="34" charset="0"/>
              </a:rPr>
              <a:t>th</a:t>
            </a:r>
            <a:r>
              <a:rPr lang="en-US" altLang="ja-JP" sz="2400" dirty="0" smtClean="0">
                <a:latin typeface="Calibri" pitchFamily="34" charset="0"/>
              </a:rPr>
              <a:t> </a:t>
            </a:r>
            <a:r>
              <a:rPr lang="en-US" altLang="ja-JP" sz="2400" dirty="0">
                <a:latin typeface="Calibri" pitchFamily="34" charset="0"/>
              </a:rPr>
              <a:t>– </a:t>
            </a:r>
            <a:r>
              <a:rPr lang="en-US" altLang="ja-JP" sz="2400" dirty="0" smtClean="0">
                <a:latin typeface="Calibri" pitchFamily="34" charset="0"/>
              </a:rPr>
              <a:t>21</a:t>
            </a:r>
            <a:r>
              <a:rPr lang="en-US" altLang="ja-JP" sz="2400" baseline="30000" dirty="0" smtClean="0">
                <a:latin typeface="Calibri" pitchFamily="34" charset="0"/>
              </a:rPr>
              <a:t>st</a:t>
            </a:r>
            <a:r>
              <a:rPr lang="en-US" altLang="ja-JP" sz="2400" dirty="0" smtClean="0">
                <a:latin typeface="Calibri" pitchFamily="34" charset="0"/>
              </a:rPr>
              <a:t> November 2014</a:t>
            </a:r>
            <a:endParaRPr lang="en-US" altLang="ja-JP" sz="2400" dirty="0">
              <a:latin typeface="Calibri" pitchFamily="34" charset="0"/>
            </a:endParaRPr>
          </a:p>
          <a:p>
            <a:pPr eaLnBrk="1" hangingPunct="1"/>
            <a:r>
              <a:rPr lang="en-US" altLang="ja-JP" sz="2400" dirty="0">
                <a:latin typeface="Calibri" pitchFamily="34" charset="0"/>
              </a:rPr>
              <a:t>Agenda </a:t>
            </a:r>
            <a:r>
              <a:rPr lang="en-US" altLang="ja-JP" sz="2400" dirty="0" smtClean="0">
                <a:latin typeface="Calibri" pitchFamily="34" charset="0"/>
              </a:rPr>
              <a:t>item 6.3.1.2.1</a:t>
            </a:r>
            <a:endParaRPr lang="ja-JP" altLang="en-US" sz="2400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9556231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000" dirty="0"/>
              <a:t>For </a:t>
            </a:r>
            <a:r>
              <a:rPr lang="en-US" sz="2000" dirty="0" smtClean="0"/>
              <a:t>enhanced </a:t>
            </a:r>
            <a:r>
              <a:rPr lang="en-US" sz="2000" dirty="0"/>
              <a:t>coverage UEs:</a:t>
            </a:r>
          </a:p>
          <a:p>
            <a:pPr lvl="1"/>
            <a:r>
              <a:rPr lang="en-US" sz="1800" dirty="0" smtClean="0"/>
              <a:t>Repetition </a:t>
            </a:r>
            <a:r>
              <a:rPr lang="en-US" sz="1800" dirty="0"/>
              <a:t>or subframe bundling is supported for EPDCCH, PDSCH, PUSCH </a:t>
            </a:r>
            <a:r>
              <a:rPr lang="en-US" sz="1800" dirty="0" smtClean="0"/>
              <a:t>[and PUCCH].</a:t>
            </a:r>
            <a:endParaRPr lang="en-US" sz="1800" dirty="0"/>
          </a:p>
          <a:p>
            <a:pPr lvl="1"/>
            <a:r>
              <a:rPr lang="en-US" sz="1800" dirty="0"/>
              <a:t>At least for unicast, multiple repetition levels in time are supported for EPDCCH, PDSCH, PUSCH </a:t>
            </a:r>
            <a:r>
              <a:rPr lang="en-US" sz="1800" dirty="0" smtClean="0"/>
              <a:t>[and PUCCH].</a:t>
            </a:r>
            <a:endParaRPr lang="en-US" sz="1800" dirty="0"/>
          </a:p>
          <a:p>
            <a:pPr lvl="1"/>
            <a:r>
              <a:rPr lang="en-US" sz="1800" dirty="0" smtClean="0"/>
              <a:t>After </a:t>
            </a:r>
            <a:r>
              <a:rPr lang="en-US" sz="1800" dirty="0"/>
              <a:t>the initial random access procedure, for a physical channel using repetition, the repetition level is up to </a:t>
            </a:r>
            <a:r>
              <a:rPr lang="en-US" sz="1800" dirty="0" smtClean="0"/>
              <a:t>the network.</a:t>
            </a: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17427195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</TotalTime>
  <Words>103</Words>
  <Application>Microsoft Office PowerPoint</Application>
  <PresentationFormat>On-screen Show (4:3)</PresentationFormat>
  <Paragraphs>11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WF on repetition of data associated channels for MTC</vt:lpstr>
      <vt:lpstr>Proposal</vt:lpstr>
    </vt:vector>
  </TitlesOfParts>
  <Company>Ericsson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UE complexity reduction for MTC</dc:title>
  <dc:creator>Johan Bergman</dc:creator>
  <cp:lastModifiedBy>Johan Bergman</cp:lastModifiedBy>
  <cp:revision>15</cp:revision>
  <dcterms:created xsi:type="dcterms:W3CDTF">2014-10-08T06:45:16Z</dcterms:created>
  <dcterms:modified xsi:type="dcterms:W3CDTF">2014-11-20T08:11:12Z</dcterms:modified>
</cp:coreProperties>
</file>