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  <p:sldMasterId id="2147483812" r:id="rId3"/>
    <p:sldMasterId id="2147483819" r:id="rId4"/>
  </p:sldMasterIdLst>
  <p:notesMasterIdLst>
    <p:notesMasterId r:id="rId7"/>
  </p:notesMasterIdLst>
  <p:handoutMasterIdLst>
    <p:handoutMasterId r:id="rId8"/>
  </p:handoutMasterIdLst>
  <p:sldIdLst>
    <p:sldId id="311" r:id="rId5"/>
    <p:sldId id="418" r:id="rId6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842" autoAdjust="0"/>
    <p:restoredTop sz="97320" autoAdjust="0"/>
  </p:normalViewPr>
  <p:slideViewPr>
    <p:cSldViewPr snapToGrid="0">
      <p:cViewPr varScale="1">
        <p:scale>
          <a:sx n="95" d="100"/>
          <a:sy n="95" d="100"/>
        </p:scale>
        <p:origin x="-116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402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11/19/2014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8932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97989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SN 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tIns="0" bIns="0"/>
          <a:lstStyle>
            <a:lvl1pPr>
              <a:defRPr baseline="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 tIns="0" bIns="0"/>
          <a:lstStyle>
            <a:lvl1pPr>
              <a:buNone/>
              <a:defRPr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77664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07196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67802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158211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093512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37715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71380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2014 – RAN1 Coordination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2"/>
                </a:solidFill>
                <a:latin typeface="+mn-lt"/>
                <a:cs typeface="Arial" charset="0"/>
              </a:rPr>
              <a:t>Confidential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2014 </a:t>
            </a:r>
            <a:r>
              <a:rPr lang="en-US" sz="800" dirty="0" smtClean="0">
                <a:solidFill>
                  <a:schemeClr val="bg1"/>
                </a:solidFill>
                <a:latin typeface="+mn-lt"/>
                <a:cs typeface="Arial" charset="0"/>
              </a:rPr>
              <a:t>- RAN 1Coordination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Confidential</a:t>
            </a:r>
            <a:endParaRPr lang="en-GB" sz="80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Nokia Pure Text Ligh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FFFFFF"/>
                </a:solidFill>
                <a:cs typeface="Arial" charset="0"/>
              </a:rPr>
              <a:t>© Nokia 2014 </a:t>
            </a:r>
            <a:endParaRPr lang="en-GB" sz="800" dirty="0">
              <a:solidFill>
                <a:srgbClr val="FFFFFF"/>
              </a:solidFill>
              <a:latin typeface="Nokia Pure Text Light"/>
              <a:cs typeface="Arial" charset="0"/>
            </a:endParaRPr>
          </a:p>
        </p:txBody>
      </p:sp>
      <p:pic>
        <p:nvPicPr>
          <p:cNvPr id="28" name="Picture 5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9280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</a:t>
            </a:r>
            <a:r>
              <a:rPr lang="en-GB" sz="500" b="1" dirty="0" err="1" smtClean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19/11/2014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2014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040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65124"/>
            <a:ext cx="8244000" cy="1368475"/>
          </a:xfrm>
        </p:spPr>
        <p:txBody>
          <a:bodyPr/>
          <a:lstStyle/>
          <a:p>
            <a:pPr eaLnBrk="1" hangingPunct="1"/>
            <a:r>
              <a:rPr lang="en-GB" sz="3600" dirty="0" smtClean="0">
                <a:ea typeface="ヒラギノ角ゴ Pro W3"/>
                <a:cs typeface="ヒラギノ角ゴ Pro W3"/>
              </a:rPr>
              <a:t>6</a:t>
            </a:r>
            <a:r>
              <a:rPr lang="en-GB" sz="3600" noProof="0" dirty="0" smtClean="0">
                <a:ea typeface="ヒラギノ角ゴ Pro W3"/>
                <a:cs typeface="ヒラギノ角ゴ Pro W3"/>
              </a:rPr>
              <a:t>.3.3.1 WF </a:t>
            </a:r>
            <a:r>
              <a:rPr lang="en-GB" sz="3600" dirty="0" smtClean="0">
                <a:ea typeface="ヒラギノ角ゴ Pro W3"/>
                <a:cs typeface="ヒラギノ角ゴ Pro W3"/>
              </a:rPr>
              <a:t>on prioritization of antenna configurations</a:t>
            </a:r>
            <a:endParaRPr lang="en-GB" sz="3600" noProof="0" dirty="0" smtClean="0">
              <a:ea typeface="ヒラギノ角ゴ Pro W3"/>
              <a:cs typeface="ヒラギノ角ゴ Pro W3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451" y="180870"/>
            <a:ext cx="8440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64158" y="169810"/>
            <a:ext cx="715442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79</a:t>
            </a:r>
            <a:r>
              <a:rPr lang="en-GB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R1-145356</a:t>
            </a:r>
            <a:endParaRPr lang="en-US" altLang="ko-KR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San Francisco, US, 17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ko-KR" b="1" dirty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21</a:t>
            </a:r>
            <a:r>
              <a:rPr lang="en-US" altLang="ko-KR" b="1" baseline="30000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st</a:t>
            </a:r>
            <a:r>
              <a:rPr lang="en-US" altLang="ko-KR" b="1" dirty="0" smtClean="0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 Nov 2014</a:t>
            </a:r>
            <a:endParaRPr lang="en-GB" altLang="ko-KR" b="1" dirty="0">
              <a:solidFill>
                <a:schemeClr val="tx2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89090" y="2140299"/>
            <a:ext cx="5456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Nokia Networks, Nokia Corporation, Samsung, CHTTL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43579"/>
            <a:ext cx="8229600" cy="3652210"/>
          </a:xfrm>
        </p:spPr>
        <p:txBody>
          <a:bodyPr/>
          <a:lstStyle/>
          <a:p>
            <a:r>
              <a:rPr lang="en-US" dirty="0" smtClean="0"/>
              <a:t>Prioritization of antenna configurations for phase-2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enhancements to specifications should also allow other TXRU configurations with M</a:t>
            </a:r>
            <a:r>
              <a:rPr lang="en-US" baseline="-25000" dirty="0" smtClean="0"/>
              <a:t>TXRU</a:t>
            </a:r>
            <a:r>
              <a:rPr lang="en-US" dirty="0" smtClean="0"/>
              <a:t>*N*P = 8, 16, 32, 64.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-1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59763" y="1272816"/>
          <a:ext cx="6972436" cy="226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109"/>
                <a:gridCol w="1743109"/>
                <a:gridCol w="1743109"/>
                <a:gridCol w="1743109"/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N=1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N=2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002060"/>
                          </a:solidFill>
                        </a:rPr>
                        <a:t>N=4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M=8, homogeneous</a:t>
                      </a:r>
                      <a:r>
                        <a:rPr lang="en-US" sz="1600" baseline="0" dirty="0" smtClean="0">
                          <a:solidFill>
                            <a:srgbClr val="002060"/>
                          </a:solidFill>
                        </a:rPr>
                        <a:t> @ 2 GHz</a:t>
                      </a:r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4TXRU (1D)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8TXRU (2D)</a:t>
                      </a:r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8 TXRU (1D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/2D</a:t>
                      </a:r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16 TXRU (2D)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32 TXRU (2D)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64 TXRU (2D)</a:t>
                      </a:r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M=4, small cells @ 3.5 GHz</a:t>
                      </a:r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8 TXRU (1D</a:t>
                      </a:r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/2D</a:t>
                      </a:r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r>
                        <a:rPr lang="en-US" sz="1600" baseline="0" dirty="0" smtClean="0">
                          <a:solidFill>
                            <a:srgbClr val="002060"/>
                          </a:solidFill>
                        </a:rPr>
                        <a:t> TXRU (2D)</a:t>
                      </a:r>
                    </a:p>
                    <a:p>
                      <a:r>
                        <a:rPr lang="en-US" sz="1600" baseline="0" dirty="0" smtClean="0">
                          <a:solidFill>
                            <a:srgbClr val="002060"/>
                          </a:solidFill>
                        </a:rPr>
                        <a:t>32 TXRU (2D)</a:t>
                      </a:r>
                      <a:endParaRPr lang="en-US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991539CA-B441-4AED-8339-F6770207F6A2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Nokia PowerPoint Template Nokia Pure v12" id="{7AC05BEF-BBDF-4CF1-AA23-A676535EABCE}" vid="{AF106B15-0C1E-44CE-A53A-F2CB8A6EA7E7}"/>
    </a:ext>
  </a:extLst>
</a:theme>
</file>

<file path=ppt/theme/theme3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Nokia Master Whit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v13</Template>
  <TotalTime>0</TotalTime>
  <Words>112</Words>
  <Application>Microsoft Office PowerPoint</Application>
  <PresentationFormat>On-screen Show (16:9)</PresentationFormat>
  <Paragraphs>31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Nokia PowerPoint Template Nokia Pure v13</vt:lpstr>
      <vt:lpstr>Nokia Master Blue Background</vt:lpstr>
      <vt:lpstr>1_Nokia Master Blue Background</vt:lpstr>
      <vt:lpstr>Nokia Master White Background</vt:lpstr>
      <vt:lpstr>Slide 1</vt:lpstr>
      <vt:lpstr>Proposal -1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2014-05-04T21:20:46Z</dcterms:created>
  <dcterms:modified xsi:type="dcterms:W3CDTF">2014-11-19T17:19:31Z</dcterms:modified>
</cp:coreProperties>
</file>