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11/19/2014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1009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11/19/2014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33151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11/19/2014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31614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11/19/2014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4034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11/19/2014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9889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11/19/2014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2073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11/19/2014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8441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11/19/2014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8413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11/19/2014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0938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11/19/2014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2289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11/19/2014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75473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45C32F-2A54-449B-96E1-B4B2A3947869}" type="datetimeFigureOut">
              <a:rPr lang="en-US" smtClean="0"/>
              <a:t>11/19/2014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066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SIB for MTC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Qualcomm, Ericsson, Panasonic, Nokia Networks, DoCoMo, ALU, ASB, Sierra Wireless, NEC, </a:t>
            </a:r>
            <a:r>
              <a:rPr lang="en-US" dirty="0" err="1" smtClean="0">
                <a:solidFill>
                  <a:schemeClr val="tx1"/>
                </a:solidFill>
              </a:rPr>
              <a:t>InterDigital</a:t>
            </a:r>
            <a:r>
              <a:rPr lang="en-US" dirty="0" smtClean="0">
                <a:solidFill>
                  <a:schemeClr val="tx1"/>
                </a:solidFill>
              </a:rPr>
              <a:t>, CATT, ZTE, Samsung, </a:t>
            </a:r>
            <a:r>
              <a:rPr lang="en-US" dirty="0" err="1" smtClean="0">
                <a:solidFill>
                  <a:schemeClr val="tx1"/>
                </a:solidFill>
              </a:rPr>
              <a:t>MediaTek</a:t>
            </a:r>
            <a:r>
              <a:rPr lang="en-US" dirty="0" smtClean="0">
                <a:solidFill>
                  <a:schemeClr val="tx1"/>
                </a:solidFill>
              </a:rPr>
              <a:t>, </a:t>
            </a:r>
            <a:r>
              <a:rPr lang="en-US" dirty="0" smtClean="0">
                <a:solidFill>
                  <a:schemeClr val="tx1"/>
                </a:solidFill>
              </a:rPr>
              <a:t>Fujitsu, LG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テキスト ボックス 5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 smtClean="0">
                <a:latin typeface="Calibri" pitchFamily="34" charset="0"/>
              </a:rPr>
              <a:t>R1-145345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8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527606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>
                <a:latin typeface="Calibri" pitchFamily="34" charset="0"/>
              </a:rPr>
              <a:t>3GPP TSG RAN WG1 #</a:t>
            </a:r>
            <a:r>
              <a:rPr lang="en-US" altLang="ja-JP" sz="2400" dirty="0" smtClean="0">
                <a:latin typeface="Calibri" pitchFamily="34" charset="0"/>
              </a:rPr>
              <a:t>79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 smtClean="0">
                <a:latin typeface="Calibri" pitchFamily="34" charset="0"/>
              </a:rPr>
              <a:t>San Francesco, USA, 17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</a:t>
            </a:r>
            <a:r>
              <a:rPr lang="en-US" altLang="ja-JP" sz="2400" dirty="0">
                <a:latin typeface="Calibri" pitchFamily="34" charset="0"/>
              </a:rPr>
              <a:t>– </a:t>
            </a:r>
            <a:r>
              <a:rPr lang="en-US" altLang="ja-JP" sz="2400" dirty="0" smtClean="0">
                <a:latin typeface="Calibri" pitchFamily="34" charset="0"/>
              </a:rPr>
              <a:t>21</a:t>
            </a:r>
            <a:r>
              <a:rPr lang="en-US" altLang="ja-JP" sz="2400" baseline="30000" dirty="0" smtClean="0">
                <a:latin typeface="Calibri" pitchFamily="34" charset="0"/>
              </a:rPr>
              <a:t>st</a:t>
            </a:r>
            <a:r>
              <a:rPr lang="en-US" altLang="ja-JP" sz="2400" dirty="0" smtClean="0">
                <a:latin typeface="Calibri" pitchFamily="34" charset="0"/>
              </a:rPr>
              <a:t> Nov 2014</a:t>
            </a:r>
            <a:endParaRPr lang="en-US" altLang="ja-JP" sz="2400" dirty="0">
              <a:latin typeface="Calibri" pitchFamily="34" charset="0"/>
            </a:endParaRPr>
          </a:p>
          <a:p>
            <a:pPr eaLnBrk="1" hangingPunct="1"/>
            <a:r>
              <a:rPr lang="en-US" altLang="ja-JP" sz="2400" dirty="0">
                <a:latin typeface="Calibri" pitchFamily="34" charset="0"/>
              </a:rPr>
              <a:t>Agenda </a:t>
            </a:r>
            <a:r>
              <a:rPr lang="en-US" altLang="ja-JP" sz="2400" smtClean="0">
                <a:latin typeface="Calibri" pitchFamily="34" charset="0"/>
              </a:rPr>
              <a:t>item 6.3.1.1.2</a:t>
            </a:r>
            <a:endParaRPr lang="ja-JP" altLang="en-US" sz="2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5562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en-US" sz="5400" dirty="0" smtClean="0"/>
              <a:t>Introduce new SIB(s) for Rel-13 low complexity UEs in normal and enhanced coverage. </a:t>
            </a:r>
          </a:p>
          <a:p>
            <a:pPr lvl="1"/>
            <a:r>
              <a:rPr lang="en-US" sz="4800" dirty="0" smtClean="0"/>
              <a:t>Rel-13 low complexity UEs do not need to read legacy SIBs</a:t>
            </a:r>
          </a:p>
          <a:p>
            <a:pPr lvl="1"/>
            <a:r>
              <a:rPr lang="en-US" sz="4800" dirty="0" smtClean="0"/>
              <a:t>Exact size(s) and update rate(s) can be decided jointly with RAN2</a:t>
            </a:r>
          </a:p>
          <a:p>
            <a:pPr lvl="1"/>
            <a:r>
              <a:rPr lang="en-US" sz="4800" dirty="0" smtClean="0"/>
              <a:t>This does not preclude the possibility of using a subset of the new SIB(s) for normal coverage or enhanced coverage </a:t>
            </a:r>
          </a:p>
          <a:p>
            <a:pPr lvl="1"/>
            <a:r>
              <a:rPr lang="en-US" sz="4800" dirty="0" smtClean="0"/>
              <a:t>FFS whether UEs of other category in enhanced coverage can use this SIB(s)</a:t>
            </a:r>
          </a:p>
          <a:p>
            <a:pPr lvl="1"/>
            <a:endParaRPr lang="en-US" sz="4800" dirty="0" smtClean="0"/>
          </a:p>
          <a:p>
            <a:pPr marL="0" indent="0">
              <a:buNone/>
            </a:pPr>
            <a:r>
              <a:rPr lang="en-US" sz="2000" i="1" u="sng" dirty="0" smtClean="0"/>
              <a:t> 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174271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</TotalTime>
  <Words>134</Words>
  <Application>Microsoft Office PowerPoint</Application>
  <PresentationFormat>On-screen Show (4:3)</PresentationFormat>
  <Paragraphs>14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ＭＳ Ｐゴシック</vt:lpstr>
      <vt:lpstr>Arial</vt:lpstr>
      <vt:lpstr>Calibri</vt:lpstr>
      <vt:lpstr>Office Theme</vt:lpstr>
      <vt:lpstr>WF on SIB for MTC</vt:lpstr>
      <vt:lpstr>Proposal</vt:lpstr>
    </vt:vector>
  </TitlesOfParts>
  <Company>Ericsson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UE complexity reduction for MTC</dc:title>
  <dc:creator>Johan Bergman</dc:creator>
  <cp:lastModifiedBy>Xu, Hao</cp:lastModifiedBy>
  <cp:revision>28</cp:revision>
  <dcterms:created xsi:type="dcterms:W3CDTF">2014-10-08T06:45:16Z</dcterms:created>
  <dcterms:modified xsi:type="dcterms:W3CDTF">2014-11-19T17:13:33Z</dcterms:modified>
</cp:coreProperties>
</file>