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94A9FCC-5776-4F1B-BEE8-52CBACBFD3EF}" type="datetimeFigureOut">
              <a:rPr lang="ko-KR" altLang="en-US"/>
              <a:pPr>
                <a:defRPr/>
              </a:pPr>
              <a:t>2014-11-19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B742FF8-A80B-468A-91A0-118AE0C596E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98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6390D-E345-4426-8D0A-E1AEF565D6A9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A79B-A1AD-4D62-8595-5A0045D76EA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6983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A5D1C-26A9-4CD7-A34A-60F4AF0A3E36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ECF3F-7DFA-4048-85CB-3910EE844A0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75629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3D950-F648-49AF-AA93-4841543E5F70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D4F7D-2687-4122-86CB-A93FBEDC33E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1069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772CE-66F9-4234-918A-966D84E295B5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2F096-82FE-4AEF-A939-F6887E830BB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20108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63B3B-61C3-4514-AF2D-26146BB6CA78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83C4-8B1B-4022-B6E0-EF79E9A2A79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4488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2EF1-BE28-4595-86C5-A8E6890813C6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4E032-2965-4798-A509-1C7F5FB8193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15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72228-5E7C-48A9-87C7-C1FE1B159465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794BF-B0DA-4A89-AB42-6B6E25F686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2163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9420-0CCA-43D2-A4F2-4396546015E5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FD84-B5DA-48DF-B2D8-B8E1A9A73F9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2346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19197-29F7-4EE7-9057-B102877C8DCF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E4B1C-03BB-4431-B5B4-8AB205F0815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37089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9C7C0-9EDB-498E-BA7F-09B112D1721F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A6A0B-A107-4E9B-8DD7-D6B2661D85D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12195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C55D1-D18C-454C-9D14-06EFE61DE58A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44EC6-02BB-45FE-A2CC-27B56C2562C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1529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D1B48584-07B0-4D19-B2CF-39115B863418}" type="datetime1">
              <a:rPr lang="en-US" altLang="ko-KR" smtClean="0"/>
              <a:t>11/19/2014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933CB869-E725-4126-956D-DE6C20B98C8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WF on Conditions for Synchronization Sources </a:t>
            </a:r>
            <a:br>
              <a:rPr lang="en-US" altLang="ko-KR" dirty="0" smtClean="0">
                <a:ea typeface="굴림" charset="-127"/>
              </a:rPr>
            </a:br>
            <a:r>
              <a:rPr lang="en-US" altLang="ko-KR" dirty="0" smtClean="0">
                <a:ea typeface="굴림" charset="-127"/>
              </a:rPr>
              <a:t>in Out-of-coverage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  <a:ea typeface="굴림" charset="-127"/>
              </a:rPr>
              <a:t>Samsung, Nokia Corp., Nokia Networks</a:t>
            </a:r>
            <a:endParaRPr lang="en-US" altLang="ko-KR" sz="2800" dirty="0" smtClean="0">
              <a:solidFill>
                <a:schemeClr val="tx1"/>
              </a:solidFill>
              <a:ea typeface="굴림" charset="-127"/>
            </a:endParaRPr>
          </a:p>
        </p:txBody>
      </p:sp>
      <p:sp>
        <p:nvSpPr>
          <p:cNvPr id="2052" name="바닥글 개체 틀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smtClean="0">
                <a:solidFill>
                  <a:srgbClr val="898989"/>
                </a:solidFill>
              </a:rPr>
              <a:t>R1-145310</a:t>
            </a:r>
            <a:endParaRPr lang="ko-KR" altLang="ko-KR" smtClean="0">
              <a:solidFill>
                <a:srgbClr val="898989"/>
              </a:solidFill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79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R1-145310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San Francisco, CA, 17th – 21nd November 2014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280988" y="5876925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6.2.1.1.3</a:t>
            </a:r>
          </a:p>
          <a:p>
            <a:pPr eaLnBrk="1" hangingPunct="1"/>
            <a:r>
              <a:rPr lang="en-US" altLang="ko-KR" dirty="0" smtClean="0"/>
              <a:t>Document </a:t>
            </a:r>
            <a:r>
              <a:rPr lang="en-US" altLang="ko-KR" dirty="0"/>
              <a:t>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In last RAN1 78bis meeting, the following conditions are incorporated in synchronization procedure </a:t>
            </a:r>
            <a:r>
              <a:rPr lang="en-US" altLang="ko-KR" dirty="0" smtClean="0">
                <a:solidFill>
                  <a:srgbClr val="000099"/>
                </a:solidFill>
              </a:rPr>
              <a:t>for in-coverage UEs</a:t>
            </a:r>
          </a:p>
          <a:p>
            <a:pPr lvl="1"/>
            <a:r>
              <a:rPr lang="en-US" altLang="ko-KR" dirty="0" smtClean="0">
                <a:solidFill>
                  <a:srgbClr val="000099"/>
                </a:solidFill>
              </a:rPr>
              <a:t>Only a UE transmitting SA or D2D data shall transmit D2DSS </a:t>
            </a:r>
            <a:r>
              <a:rPr lang="en-US" altLang="ko-KR" dirty="0" smtClean="0"/>
              <a:t>if;</a:t>
            </a:r>
          </a:p>
          <a:p>
            <a:pPr lvl="2"/>
            <a:r>
              <a:rPr lang="en-US" altLang="ko-KR" dirty="0" smtClean="0"/>
              <a:t>…</a:t>
            </a:r>
          </a:p>
          <a:p>
            <a:pPr lvl="2"/>
            <a:r>
              <a:rPr lang="en-US" altLang="ko-KR" dirty="0" smtClean="0"/>
              <a:t>the UE is </a:t>
            </a:r>
            <a:r>
              <a:rPr lang="en-US" altLang="ko-KR" dirty="0" err="1" smtClean="0"/>
              <a:t>RRC_Connected</a:t>
            </a:r>
            <a:r>
              <a:rPr lang="en-US" altLang="ko-KR" dirty="0" smtClean="0"/>
              <a:t> and the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has instructed it (by dedicated 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) to start D2DSS transmission AND/OR</a:t>
            </a:r>
          </a:p>
          <a:p>
            <a:pPr lvl="2"/>
            <a:r>
              <a:rPr lang="en-US" altLang="ko-KR" dirty="0" smtClean="0"/>
              <a:t>FFS other condition(s) are satisfied if the UE is not transmitting SA or D2D data within the SA/data period in which the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falls OR</a:t>
            </a:r>
          </a:p>
          <a:p>
            <a:pPr lvl="2"/>
            <a:r>
              <a:rPr lang="en-US" altLang="ko-KR" dirty="0" smtClean="0"/>
              <a:t>all of the following conditions are satisfied: </a:t>
            </a:r>
          </a:p>
          <a:p>
            <a:pPr lvl="3"/>
            <a:r>
              <a:rPr lang="en-US" altLang="ko-KR" dirty="0" smtClean="0"/>
              <a:t>an RSRP threshold for communication D2DSS transmission is configured, AND </a:t>
            </a:r>
          </a:p>
          <a:p>
            <a:pPr lvl="3"/>
            <a:r>
              <a:rPr lang="en-US" altLang="ko-KR" dirty="0" smtClean="0"/>
              <a:t>the RSRP value of the UE is less than the threshold, AND </a:t>
            </a:r>
          </a:p>
          <a:p>
            <a:pPr lvl="3"/>
            <a:r>
              <a:rPr lang="en-US" altLang="ko-KR" dirty="0" smtClean="0"/>
              <a:t>the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has not instructed the UE (by dedicated 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) to stop D2DSS transmission.</a:t>
            </a:r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R1-145310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048113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Range mismatch between D2DSS and D2D data/SA in out-of-coverage network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R1-145310</a:t>
            </a:r>
            <a:endParaRPr lang="ko-KR" altLang="ko-KR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971320"/>
              </p:ext>
            </p:extLst>
          </p:nvPr>
        </p:nvGraphicFramePr>
        <p:xfrm>
          <a:off x="2411760" y="2852936"/>
          <a:ext cx="4248472" cy="3165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Visio" r:id="rId3" imgW="1975526" imgH="1471612" progId="Visio.Drawing.11">
                  <p:embed/>
                </p:oleObj>
              </mc:Choice>
              <mc:Fallback>
                <p:oleObj name="Visio" r:id="rId3" imgW="1975526" imgH="147161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760" y="2852936"/>
                        <a:ext cx="4248472" cy="3165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7335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defRPr/>
            </a:pPr>
            <a:r>
              <a:rPr lang="en-US" altLang="ko-KR" dirty="0"/>
              <a:t>For </a:t>
            </a:r>
            <a:r>
              <a:rPr lang="en-US" altLang="ko-KR" dirty="0" smtClean="0"/>
              <a:t>out-of-coverage </a:t>
            </a:r>
            <a:r>
              <a:rPr lang="en-US" altLang="ko-KR" dirty="0"/>
              <a:t>UEs, </a:t>
            </a:r>
            <a:endParaRPr lang="ko-KR" altLang="ko-KR" dirty="0"/>
          </a:p>
          <a:p>
            <a:pPr lvl="1">
              <a:defRPr/>
            </a:pPr>
            <a:r>
              <a:rPr lang="en-US" altLang="ko-KR" i="1" dirty="0" smtClean="0">
                <a:ea typeface="굴림" pitchFamily="50" charset="-127"/>
              </a:rPr>
              <a:t>A UE </a:t>
            </a:r>
            <a:r>
              <a:rPr lang="en-US" altLang="ko-KR" i="1" dirty="0">
                <a:ea typeface="굴림" pitchFamily="50" charset="-127"/>
              </a:rPr>
              <a:t>transmitting SA or D2D data shall transmit D2DSS if</a:t>
            </a:r>
            <a:r>
              <a:rPr lang="en-US" altLang="ko-KR" i="1" dirty="0" smtClean="0">
                <a:ea typeface="굴림" pitchFamily="50" charset="-127"/>
              </a:rPr>
              <a:t>;</a:t>
            </a:r>
          </a:p>
          <a:p>
            <a:pPr lvl="2"/>
            <a:r>
              <a:rPr lang="en-US" altLang="ko-KR" dirty="0"/>
              <a:t>R</a:t>
            </a:r>
            <a:r>
              <a:rPr lang="en-US" altLang="ko-KR" dirty="0" smtClean="0"/>
              <a:t>eceived signal strength of all received D2DSS(s</a:t>
            </a:r>
            <a:r>
              <a:rPr lang="en-US" altLang="ko-KR" dirty="0"/>
              <a:t>) </a:t>
            </a:r>
            <a:r>
              <a:rPr lang="en-US" altLang="ko-KR" dirty="0" smtClean="0"/>
              <a:t>by </a:t>
            </a:r>
            <a:r>
              <a:rPr lang="en-US" altLang="ko-KR" dirty="0" smtClean="0"/>
              <a:t>the UE are below the </a:t>
            </a:r>
            <a:r>
              <a:rPr lang="en-US" altLang="ko-KR" i="1" dirty="0" err="1" smtClean="0"/>
              <a:t>syncSourceThres</a:t>
            </a:r>
            <a:r>
              <a:rPr lang="en-US" altLang="ko-KR" i="1" dirty="0" smtClean="0"/>
              <a:t>.</a:t>
            </a:r>
            <a:endParaRPr lang="en-US" altLang="ko-KR" dirty="0" smtClean="0"/>
          </a:p>
          <a:p>
            <a:pPr lvl="1"/>
            <a:r>
              <a:rPr lang="en-US" altLang="ko-KR" i="1" dirty="0" smtClean="0">
                <a:ea typeface="굴림" pitchFamily="50" charset="-127"/>
              </a:rPr>
              <a:t>A UE not transmitting SA or D2D data can transmit D2DSS only if;</a:t>
            </a:r>
          </a:p>
          <a:p>
            <a:pPr lvl="2"/>
            <a:r>
              <a:rPr lang="en-US" altLang="ko-KR" dirty="0" smtClean="0"/>
              <a:t>Received signal strength of an out-of-sync D2DSS is above the </a:t>
            </a:r>
            <a:r>
              <a:rPr lang="en-US" altLang="ko-KR" i="1" dirty="0" err="1" smtClean="0"/>
              <a:t>syncSourceThres</a:t>
            </a:r>
            <a:r>
              <a:rPr lang="en-US" altLang="ko-KR" i="1" dirty="0" smtClean="0"/>
              <a:t>,</a:t>
            </a:r>
            <a:r>
              <a:rPr lang="en-US" altLang="ko-KR" dirty="0" smtClean="0"/>
              <a:t> AND</a:t>
            </a:r>
          </a:p>
          <a:p>
            <a:pPr lvl="2"/>
            <a:r>
              <a:rPr lang="en-US" altLang="ko-KR" dirty="0" smtClean="0"/>
              <a:t>The UE transmitting the out-of-sync D2DSS has lower priority than the UE’s </a:t>
            </a:r>
            <a:r>
              <a:rPr lang="en-US" altLang="ko-KR" dirty="0" smtClean="0"/>
              <a:t>reference sync source.</a:t>
            </a:r>
            <a:endParaRPr lang="ko-KR" altLang="en-US" dirty="0" smtClean="0"/>
          </a:p>
        </p:txBody>
      </p:sp>
      <p:sp>
        <p:nvSpPr>
          <p:cNvPr id="5124" name="바닥글 개체 틀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smtClean="0">
                <a:solidFill>
                  <a:srgbClr val="898989"/>
                </a:solidFill>
              </a:rPr>
              <a:t>R1-145310</a:t>
            </a:r>
            <a:endParaRPr lang="ko-KR" altLang="ko-KR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7304</TotalTime>
  <Words>244</Words>
  <Application>Microsoft Office PowerPoint</Application>
  <PresentationFormat>화면 슬라이드 쇼(4:3)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Conditions for Synchronization Sources  in Out-of-coverage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D2D Synchronization Procedure</dc:title>
  <dc:creator>Stefano Sorrentino</dc:creator>
  <cp:lastModifiedBy>rentpc</cp:lastModifiedBy>
  <cp:revision>179</cp:revision>
  <dcterms:created xsi:type="dcterms:W3CDTF">2013-10-07T09:06:31Z</dcterms:created>
  <dcterms:modified xsi:type="dcterms:W3CDTF">2014-11-18T19:20:35Z</dcterms:modified>
</cp:coreProperties>
</file>