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46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UE complexity reduction for broadcast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Panasonic, [Qualcomm, Ericsson, MediaTek, Fujitsu, Sierra Wireless, Sony, NEC, ZTE, Nokia Networks, </a:t>
            </a:r>
          </a:p>
          <a:p>
            <a:r>
              <a:rPr lang="en-US" dirty="0" smtClean="0"/>
              <a:t>Nokia Corporation, Samsung, LGE,</a:t>
            </a:r>
          </a:p>
          <a:p>
            <a:r>
              <a:rPr lang="en-US" altLang="ja-JP" dirty="0"/>
              <a:t>NTT </a:t>
            </a:r>
            <a:r>
              <a:rPr lang="en-US" altLang="ja-JP" dirty="0" smtClean="0"/>
              <a:t>DOCOMO]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R1-144472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53613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78bis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Ljubljana, </a:t>
            </a:r>
            <a:r>
              <a:rPr lang="en-US" altLang="ja-JP" sz="2400" dirty="0" smtClean="0">
                <a:latin typeface="Calibri" pitchFamily="34" charset="0"/>
              </a:rPr>
              <a:t>Slovenia, </a:t>
            </a:r>
            <a:r>
              <a:rPr lang="en-US" altLang="ja-JP" sz="2400" dirty="0">
                <a:latin typeface="Calibri" pitchFamily="34" charset="0"/>
              </a:rPr>
              <a:t>6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10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October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7.3.1.1.1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4400" b="1" dirty="0" smtClean="0"/>
              <a:t>Working assumption</a:t>
            </a:r>
            <a:endParaRPr lang="en-US" altLang="ja-JP" sz="4400" dirty="0" smtClean="0"/>
          </a:p>
          <a:p>
            <a:pPr lvl="1"/>
            <a:r>
              <a:rPr lang="en-US" altLang="ja-JP" sz="4400" dirty="0"/>
              <a:t>The maximum TBS for broadcast transmission for Rel-13 low complexity UE </a:t>
            </a:r>
            <a:r>
              <a:rPr lang="en-US" altLang="ja-JP" sz="4400" dirty="0" smtClean="0"/>
              <a:t>is </a:t>
            </a:r>
            <a:r>
              <a:rPr lang="en-US" altLang="ja-JP" sz="4400" dirty="0" smtClean="0">
                <a:solidFill>
                  <a:srgbClr val="FF0000"/>
                </a:solidFill>
              </a:rPr>
              <a:t>no more than 1000 bits</a:t>
            </a:r>
            <a:r>
              <a:rPr lang="en-US" altLang="ja-JP" sz="4400" dirty="0" smtClean="0"/>
              <a:t>.</a:t>
            </a:r>
          </a:p>
          <a:p>
            <a:pPr lvl="2"/>
            <a:r>
              <a:rPr lang="en-US" altLang="ja-JP" sz="3600" dirty="0"/>
              <a:t>RAN2 aspect and RAN1 aspect need to be considered further by RAN1 and RAN2 before confirming the working assumption</a:t>
            </a:r>
          </a:p>
          <a:p>
            <a:pPr lvl="2"/>
            <a:r>
              <a:rPr lang="en-US" altLang="ja-JP" sz="3700" dirty="0"/>
              <a:t>RAN1 aspect including coding rate and spectral efficiency (taking into account coverage enhancement) </a:t>
            </a:r>
            <a:r>
              <a:rPr lang="en-US" altLang="ja-JP" sz="3600" dirty="0">
                <a:solidFill>
                  <a:srgbClr val="FF0000"/>
                </a:solidFill>
              </a:rPr>
              <a:t>and turbo coding </a:t>
            </a:r>
            <a:r>
              <a:rPr lang="en-US" altLang="ja-JP" sz="3600" dirty="0" smtClean="0">
                <a:solidFill>
                  <a:srgbClr val="FF0000"/>
                </a:solidFill>
              </a:rPr>
              <a:t>gain</a:t>
            </a:r>
            <a:endParaRPr lang="ja-JP" altLang="ja-JP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120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Theme</vt:lpstr>
      <vt:lpstr>WF on UE complexity reduction for broadcast for MTC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complexity reduction for MTC</dc:title>
  <dc:creator>Johan Bergman</dc:creator>
  <cp:lastModifiedBy>PM:</cp:lastModifiedBy>
  <cp:revision>29</cp:revision>
  <dcterms:created xsi:type="dcterms:W3CDTF">2014-10-08T06:45:16Z</dcterms:created>
  <dcterms:modified xsi:type="dcterms:W3CDTF">2014-10-09T09:30:45Z</dcterms:modified>
</cp:coreProperties>
</file>