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20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physical downlink control channel for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Ericsson, </a:t>
            </a:r>
            <a:r>
              <a:rPr lang="en-US" sz="2800" dirty="0" smtClean="0"/>
              <a:t>Alcatel-Lucent</a:t>
            </a:r>
            <a:r>
              <a:rPr lang="en-US" sz="2800" dirty="0"/>
              <a:t>, Alcatel-Lucent Shanghai </a:t>
            </a:r>
            <a:r>
              <a:rPr lang="en-US" sz="2800" dirty="0" smtClean="0"/>
              <a:t>Bell, NEC, Huawei</a:t>
            </a: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R1-144447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7.3.1.2.1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Agree the following regarding the physical downlink control channel for MTC:</a:t>
            </a:r>
          </a:p>
          <a:p>
            <a:pPr lvl="1"/>
            <a:r>
              <a:rPr lang="en-US" sz="2000" dirty="0" smtClean="0"/>
              <a:t>It </a:t>
            </a:r>
            <a:r>
              <a:rPr lang="en-US" sz="2000" dirty="0"/>
              <a:t>is used to transmit DCI messages to Rel-13 low complexity UEs</a:t>
            </a:r>
          </a:p>
          <a:p>
            <a:pPr lvl="2"/>
            <a:r>
              <a:rPr lang="en-US" sz="1800" dirty="0"/>
              <a:t>Its usage for other purposes than unicast transmission is FFS</a:t>
            </a:r>
          </a:p>
          <a:p>
            <a:pPr lvl="2"/>
            <a:r>
              <a:rPr lang="en-US" sz="1800" dirty="0"/>
              <a:t>Its usage for other UEs in enhanced coverage is FFS</a:t>
            </a:r>
          </a:p>
          <a:p>
            <a:pPr lvl="1"/>
            <a:r>
              <a:rPr lang="en-US" sz="2000" dirty="0"/>
              <a:t>It is a narrowband (within 6 PRBs) control channel</a:t>
            </a:r>
          </a:p>
          <a:p>
            <a:pPr lvl="1"/>
            <a:r>
              <a:rPr lang="en-US" sz="2000" dirty="0"/>
              <a:t>Its demodulation is based on CRS and/or DMRS (FFS)</a:t>
            </a:r>
          </a:p>
          <a:p>
            <a:pPr lvl="1"/>
            <a:r>
              <a:rPr lang="en-US" sz="2000" dirty="0"/>
              <a:t>It is not mapped to the legacy control </a:t>
            </a:r>
            <a:r>
              <a:rPr lang="en-US" sz="2000" dirty="0" smtClean="0"/>
              <a:t>region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design of the physical downlink control channel for MTC is based on (E)PDCCH unless some aspects are agreed as not </a:t>
            </a:r>
            <a:r>
              <a:rPr lang="en-US" sz="2000" dirty="0" smtClean="0"/>
              <a:t>applicable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137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physical downlink control channel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11</cp:revision>
  <dcterms:created xsi:type="dcterms:W3CDTF">2014-10-08T06:45:16Z</dcterms:created>
  <dcterms:modified xsi:type="dcterms:W3CDTF">2014-10-09T09:17:09Z</dcterms:modified>
</cp:coreProperties>
</file>