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 smtClean="0"/>
              <a:t>coverage enhancement targets for </a:t>
            </a:r>
            <a:r>
              <a:rPr lang="en-US" dirty="0" smtClean="0"/>
              <a:t>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R1-144434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7.3.1.1.1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Agreements</a:t>
            </a:r>
            <a:endParaRPr lang="en-US" sz="2400" dirty="0"/>
          </a:p>
          <a:p>
            <a:pPr lvl="1"/>
            <a:r>
              <a:rPr lang="en-US" sz="2000" dirty="0"/>
              <a:t>For FDD, the target MCL is 155.7 dB</a:t>
            </a:r>
            <a:r>
              <a:rPr lang="en-US" sz="2000" dirty="0" smtClean="0"/>
              <a:t>.</a:t>
            </a:r>
            <a:endParaRPr lang="en-US" sz="2000" dirty="0"/>
          </a:p>
          <a:p>
            <a:pPr lvl="1"/>
            <a:r>
              <a:rPr lang="en-US" sz="2000" dirty="0"/>
              <a:t>For TDD, the target MCL is 155.7 dB </a:t>
            </a:r>
            <a:r>
              <a:rPr lang="en-US" sz="2000" dirty="0" smtClean="0"/>
              <a:t>for </a:t>
            </a:r>
            <a:r>
              <a:rPr lang="en-US" sz="2000" dirty="0"/>
              <a:t>UL-DL configuration </a:t>
            </a:r>
            <a:r>
              <a:rPr lang="en-US" sz="2000" dirty="0" smtClean="0"/>
              <a:t>1.</a:t>
            </a:r>
            <a:endParaRPr lang="en-US" sz="2000" dirty="0"/>
          </a:p>
          <a:p>
            <a:pPr lvl="1"/>
            <a:r>
              <a:rPr lang="en-US" sz="2000" dirty="0"/>
              <a:t>The reference system has </a:t>
            </a:r>
            <a:r>
              <a:rPr lang="en-US" sz="2000" dirty="0" smtClean="0"/>
              <a:t>10 </a:t>
            </a:r>
            <a:r>
              <a:rPr lang="en-US" sz="2000" dirty="0"/>
              <a:t>MHz system bandwidth and no power boosting</a:t>
            </a:r>
            <a:r>
              <a:rPr lang="en-US" sz="2000" dirty="0" smtClean="0"/>
              <a:t>.</a:t>
            </a:r>
            <a:endParaRPr lang="en-US" sz="2000" dirty="0"/>
          </a:p>
          <a:p>
            <a:pPr lvl="1"/>
            <a:r>
              <a:rPr lang="en-US" sz="2000" dirty="0"/>
              <a:t>Confirm the following agreement from Rel-12</a:t>
            </a:r>
            <a:r>
              <a:rPr lang="en-US" sz="2000" dirty="0" smtClean="0"/>
              <a:t>.</a:t>
            </a:r>
            <a:endParaRPr lang="en-US" sz="2000" dirty="0"/>
          </a:p>
          <a:p>
            <a:pPr lvl="2"/>
            <a:r>
              <a:rPr lang="en-US" sz="1800" dirty="0"/>
              <a:t>After the initial random access procedure, for a physical channel using repetition, the repetition level is up to network.</a:t>
            </a:r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95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coverage enhancement targets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Johan Bergman</cp:lastModifiedBy>
  <cp:revision>3</cp:revision>
  <dcterms:created xsi:type="dcterms:W3CDTF">2014-10-08T06:45:16Z</dcterms:created>
  <dcterms:modified xsi:type="dcterms:W3CDTF">2014-10-08T06:53:42Z</dcterms:modified>
</cp:coreProperties>
</file>