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61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SRS handling in dual connectivity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755576" y="3886200"/>
            <a:ext cx="7632848" cy="2423120"/>
          </a:xfrm>
        </p:spPr>
        <p:txBody>
          <a:bodyPr>
            <a:normAutofit/>
          </a:bodyPr>
          <a:lstStyle/>
          <a:p>
            <a:r>
              <a:rPr lang="en-US" altLang="ja-JP" dirty="0"/>
              <a:t>NTT DOCOMO, </a:t>
            </a:r>
            <a:r>
              <a:rPr lang="en-US" altLang="ja-JP" dirty="0" smtClean="0"/>
              <a:t>Panasonic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smtClean="0">
                <a:latin typeface="Calibri" pitchFamily="34" charset="0"/>
              </a:rPr>
              <a:t>R1-144412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7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53613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Ljubljana, </a:t>
            </a:r>
            <a:r>
              <a:rPr lang="en-US" altLang="ja-JP" sz="2400" dirty="0" smtClean="0">
                <a:latin typeface="Calibri" pitchFamily="34" charset="0"/>
              </a:rPr>
              <a:t>Slovenia, </a:t>
            </a:r>
            <a:r>
              <a:rPr lang="en-US" altLang="ja-JP" sz="2400" dirty="0">
                <a:latin typeface="Calibri" pitchFamily="34" charset="0"/>
              </a:rPr>
              <a:t>6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10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October 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7.2.2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925144"/>
          </a:xfrm>
        </p:spPr>
        <p:txBody>
          <a:bodyPr>
            <a:normAutofit/>
          </a:bodyPr>
          <a:lstStyle/>
          <a:p>
            <a:r>
              <a:rPr kumimoji="1" lang="en-US" altLang="ja-JP" sz="2800" dirty="0" smtClean="0"/>
              <a:t>RAN1 agreed following TPC rules for PUCCH/PUSCH</a:t>
            </a:r>
          </a:p>
          <a:p>
            <a:pPr lvl="1"/>
            <a:r>
              <a:rPr lang="en-US" altLang="ja-JP" sz="2400" dirty="0" smtClean="0"/>
              <a:t>DC power-control mode 1</a:t>
            </a:r>
          </a:p>
          <a:p>
            <a:pPr lvl="2"/>
            <a:r>
              <a:rPr lang="en-US" altLang="ja-JP" sz="2000" dirty="0" smtClean="0"/>
              <a:t>Guaranteed power is configured per cell-group</a:t>
            </a:r>
          </a:p>
          <a:p>
            <a:pPr lvl="3"/>
            <a:r>
              <a:rPr lang="en-US" altLang="ja-JP" sz="1800" dirty="0" smtClean="0"/>
              <a:t>But all the transmit power can be shared b/w CGs</a:t>
            </a:r>
          </a:p>
          <a:p>
            <a:pPr lvl="2"/>
            <a:r>
              <a:rPr lang="en-US" altLang="ja-JP" sz="2000" dirty="0" smtClean="0"/>
              <a:t>Remaining power is utilized based on UCI priority rule</a:t>
            </a:r>
          </a:p>
          <a:p>
            <a:pPr lvl="1"/>
            <a:r>
              <a:rPr lang="en-US" altLang="ja-JP" sz="2400" dirty="0" smtClean="0"/>
              <a:t>DC power-control mode 2</a:t>
            </a:r>
          </a:p>
          <a:p>
            <a:pPr lvl="2"/>
            <a:r>
              <a:rPr kumimoji="1" lang="en-US" altLang="ja-JP" sz="2000" dirty="0" smtClean="0"/>
              <a:t>Guaranteed power is configured per cell-group</a:t>
            </a:r>
          </a:p>
          <a:p>
            <a:pPr lvl="3"/>
            <a:r>
              <a:rPr lang="en-US" altLang="ja-JP" sz="1800" dirty="0" smtClean="0"/>
              <a:t>It is not usable by the other CG if there is a potential UL </a:t>
            </a:r>
            <a:r>
              <a:rPr lang="en-US" altLang="ja-JP" sz="1800" dirty="0" err="1" smtClean="0"/>
              <a:t>tx</a:t>
            </a:r>
            <a:endParaRPr lang="en-US" altLang="ja-JP" sz="1800" dirty="0" smtClean="0"/>
          </a:p>
          <a:p>
            <a:pPr lvl="2"/>
            <a:r>
              <a:rPr kumimoji="1" lang="en-US" altLang="ja-JP" sz="2000" dirty="0" smtClean="0"/>
              <a:t>Remaining power is utilized based on earlier </a:t>
            </a:r>
            <a:r>
              <a:rPr kumimoji="1" lang="en-US" altLang="ja-JP" sz="2000" dirty="0" err="1" smtClean="0"/>
              <a:t>tx</a:t>
            </a:r>
            <a:r>
              <a:rPr kumimoji="1" lang="en-US" altLang="ja-JP" sz="2000" dirty="0" smtClean="0"/>
              <a:t> priority</a:t>
            </a:r>
          </a:p>
          <a:p>
            <a:pPr lvl="2"/>
            <a:endParaRPr kumimoji="1" lang="en-US" altLang="ja-JP" sz="2000" dirty="0" smtClean="0"/>
          </a:p>
        </p:txBody>
      </p:sp>
    </p:spTree>
    <p:extLst>
      <p:ext uri="{BB962C8B-B14F-4D97-AF65-F5344CB8AC3E}">
        <p14:creationId xmlns:p14="http://schemas.microsoft.com/office/powerpoint/2010/main" val="17876340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5069160"/>
          </a:xfrm>
        </p:spPr>
        <p:txBody>
          <a:bodyPr>
            <a:normAutofit/>
          </a:bodyPr>
          <a:lstStyle/>
          <a:p>
            <a:r>
              <a:rPr lang="en-US" altLang="ja-JP" sz="2000" dirty="0" smtClean="0"/>
              <a:t>When to determine the power for a CG, SRS is also taken into account in addition to </a:t>
            </a:r>
            <a:r>
              <a:rPr kumimoji="1" lang="en-US" altLang="ja-JP" sz="2000" dirty="0" smtClean="0"/>
              <a:t>PUCCH/PUSCH</a:t>
            </a:r>
          </a:p>
          <a:p>
            <a:pPr lvl="1"/>
            <a:r>
              <a:rPr kumimoji="1" lang="en-US" altLang="ja-JP" sz="2000" dirty="0" smtClean="0"/>
              <a:t>In DC PC mode 1,</a:t>
            </a:r>
          </a:p>
          <a:p>
            <a:pPr lvl="2"/>
            <a:r>
              <a:rPr lang="en-US" altLang="ja-JP" sz="1800" dirty="0" smtClean="0"/>
              <a:t>SRS power up to guaranteed power for a CG is always available.</a:t>
            </a:r>
          </a:p>
          <a:p>
            <a:pPr lvl="2"/>
            <a:r>
              <a:rPr lang="en-US" altLang="ja-JP" sz="1800" dirty="0" smtClean="0"/>
              <a:t>For the remaining power, A/N&amp;SR &gt; CSI &gt; Data &gt; SRS</a:t>
            </a:r>
          </a:p>
          <a:p>
            <a:pPr lvl="3"/>
            <a:r>
              <a:rPr kumimoji="1" lang="en-US" altLang="ja-JP" sz="1600" dirty="0" smtClean="0"/>
              <a:t>FFS: Aperiodic SRS is prioritized over periodic SRS</a:t>
            </a:r>
          </a:p>
          <a:p>
            <a:pPr lvl="1"/>
            <a:r>
              <a:rPr lang="en-US" altLang="ja-JP" sz="2000" dirty="0" smtClean="0"/>
              <a:t>In DC PC mode 2,</a:t>
            </a:r>
          </a:p>
          <a:p>
            <a:pPr lvl="2"/>
            <a:r>
              <a:rPr lang="en-US" altLang="ja-JP" sz="1800" dirty="0" smtClean="0"/>
              <a:t>SRS power up to </a:t>
            </a:r>
            <a:r>
              <a:rPr lang="en-US" altLang="ja-JP" sz="1800" dirty="0"/>
              <a:t>g</a:t>
            </a:r>
            <a:r>
              <a:rPr kumimoji="1" lang="en-US" altLang="ja-JP" sz="1800" dirty="0" smtClean="0"/>
              <a:t>uaranteed power for a CG is always available.</a:t>
            </a:r>
          </a:p>
          <a:p>
            <a:pPr lvl="2"/>
            <a:r>
              <a:rPr lang="en-US" altLang="ja-JP" sz="1800" dirty="0" smtClean="0"/>
              <a:t>Guaranteed power is reserved if there is potential uplink transmission.</a:t>
            </a:r>
          </a:p>
          <a:p>
            <a:pPr lvl="3"/>
            <a:r>
              <a:rPr lang="en-US" altLang="ja-JP" sz="1400" dirty="0" smtClean="0"/>
              <a:t>If </a:t>
            </a:r>
            <a:r>
              <a:rPr lang="en-US" altLang="ja-JP" sz="1400" dirty="0"/>
              <a:t>the UE knows it does not have transmission in the other CG in overlapped </a:t>
            </a:r>
            <a:r>
              <a:rPr lang="en-US" altLang="ja-JP" sz="1400" dirty="0" err="1"/>
              <a:t>subframes</a:t>
            </a:r>
            <a:r>
              <a:rPr lang="en-US" altLang="ja-JP" sz="1400" dirty="0"/>
              <a:t> based on at least semi-static information (e.g., TDD UL/DL </a:t>
            </a:r>
            <a:r>
              <a:rPr lang="en-US" altLang="ja-JP" sz="1400" dirty="0" err="1"/>
              <a:t>config</a:t>
            </a:r>
            <a:r>
              <a:rPr lang="en-US" altLang="ja-JP" sz="1400" dirty="0"/>
              <a:t>.), UE does not reserve the power for that CG</a:t>
            </a:r>
            <a:endParaRPr lang="en-US" altLang="ja-JP" sz="1400" dirty="0" smtClean="0"/>
          </a:p>
          <a:p>
            <a:pPr lvl="2"/>
            <a:r>
              <a:rPr lang="en-US" altLang="ja-JP" sz="1800" dirty="0" smtClean="0"/>
              <a:t>For the remaining power, CG having earlier </a:t>
            </a:r>
            <a:r>
              <a:rPr lang="en-US" altLang="ja-JP" sz="1800" dirty="0" err="1" smtClean="0"/>
              <a:t>subframe</a:t>
            </a:r>
            <a:r>
              <a:rPr lang="en-US" altLang="ja-JP" sz="1800" dirty="0" smtClean="0"/>
              <a:t> boundary is prioritized</a:t>
            </a:r>
          </a:p>
          <a:p>
            <a:pPr lvl="3"/>
            <a:endParaRPr lang="en-US" altLang="ja-JP" sz="800" dirty="0" smtClean="0"/>
          </a:p>
          <a:p>
            <a:r>
              <a:rPr lang="en-US" altLang="ja-JP" sz="2000" dirty="0" smtClean="0"/>
              <a:t>Within </a:t>
            </a:r>
            <a:r>
              <a:rPr lang="en-US" altLang="ja-JP" sz="2000" dirty="0"/>
              <a:t>a CG, </a:t>
            </a:r>
            <a:r>
              <a:rPr lang="en-US" altLang="ja-JP" sz="2000" dirty="0" smtClean="0"/>
              <a:t>reuse </a:t>
            </a:r>
            <a:r>
              <a:rPr lang="en-US" altLang="ja-JP" sz="2000" dirty="0"/>
              <a:t>Rel-11 relative priority and power scaling of different channel/signal </a:t>
            </a:r>
            <a:r>
              <a:rPr lang="en-US" altLang="ja-JP" sz="2000" dirty="0" smtClean="0"/>
              <a:t>types including SRS.</a:t>
            </a:r>
            <a:endParaRPr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44872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884</TotalTime>
  <Words>259</Words>
  <Application>Microsoft Office PowerPoint</Application>
  <PresentationFormat>画面に合わせる (4:3)</PresentationFormat>
  <Paragraphs>29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WF on SRS handling in dual connectivity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Fred TAKEDA</cp:lastModifiedBy>
  <cp:revision>55</cp:revision>
  <dcterms:created xsi:type="dcterms:W3CDTF">2014-09-26T23:14:47Z</dcterms:created>
  <dcterms:modified xsi:type="dcterms:W3CDTF">2014-10-07T17:56:52Z</dcterms:modified>
</cp:coreProperties>
</file>