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handling PRACH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NEC,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R1-143555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692696"/>
            <a:ext cx="8507288" cy="600526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Power allocation for PRACH in both synchronous and asynchronous deployments: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Transmission power for PRACH is not limited by the configured </a:t>
            </a:r>
            <a:r>
              <a:rPr lang="en-US" altLang="ja-JP" sz="2400" dirty="0" err="1" smtClean="0"/>
              <a:t>P_MeNB</a:t>
            </a:r>
            <a:r>
              <a:rPr lang="en-US" altLang="ja-JP" sz="2400" dirty="0" smtClean="0"/>
              <a:t> and </a:t>
            </a:r>
            <a:r>
              <a:rPr lang="en-US" altLang="ja-JP" sz="2400" dirty="0" err="1" smtClean="0"/>
              <a:t>P_SeNB</a:t>
            </a:r>
            <a:endParaRPr lang="en-US" altLang="ja-JP" sz="2400" dirty="0" smtClean="0"/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Max power can be allocated by the UE for a PRACH transmission is up to </a:t>
            </a:r>
            <a:r>
              <a:rPr lang="en-US" altLang="ja-JP" sz="2400" dirty="0" err="1" smtClean="0"/>
              <a:t>Pcmax,c</a:t>
            </a:r>
            <a:endParaRPr lang="en-US" altLang="ja-JP" sz="2400" dirty="0" smtClean="0"/>
          </a:p>
          <a:p>
            <a:pPr lvl="1">
              <a:spcAft>
                <a:spcPts val="600"/>
              </a:spcAft>
            </a:pP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6005264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Parallel PRACH handling in power limited case:</a:t>
            </a:r>
          </a:p>
          <a:p>
            <a:pPr lvl="1">
              <a:spcAft>
                <a:spcPts val="600"/>
              </a:spcAft>
            </a:pPr>
            <a:r>
              <a:rPr lang="en-US" altLang="ja-JP" sz="2000" dirty="0" smtClean="0"/>
              <a:t>No parallel PRACH transmission is supported in power limited case.</a:t>
            </a:r>
            <a:endParaRPr lang="en-US" altLang="ja-JP" sz="2000" dirty="0"/>
          </a:p>
          <a:p>
            <a:pPr lvl="1">
              <a:spcAft>
                <a:spcPts val="600"/>
              </a:spcAft>
            </a:pPr>
            <a:r>
              <a:rPr lang="en-US" altLang="ja-JP" sz="2000" dirty="0"/>
              <a:t>Priority </a:t>
            </a:r>
            <a:r>
              <a:rPr lang="en-US" altLang="ja-JP" sz="2000" dirty="0" smtClean="0"/>
              <a:t>rule: </a:t>
            </a:r>
            <a:endParaRPr lang="en-US" altLang="ja-JP" sz="2000" dirty="0" smtClean="0"/>
          </a:p>
          <a:p>
            <a:pPr lvl="2">
              <a:spcAft>
                <a:spcPts val="600"/>
              </a:spcAft>
            </a:pPr>
            <a:r>
              <a:rPr lang="en-US" altLang="ja-JP" sz="1800" dirty="0" smtClean="0"/>
              <a:t>Option 1: </a:t>
            </a:r>
            <a:r>
              <a:rPr lang="en-US" altLang="ja-JP" sz="1800" dirty="0" smtClean="0"/>
              <a:t>PCell </a:t>
            </a:r>
            <a:r>
              <a:rPr lang="en-US" altLang="ja-JP" sz="1800" dirty="0" smtClean="0"/>
              <a:t>PRACH &gt; pSCell PRACH &gt; other PRACHs &gt; other </a:t>
            </a:r>
            <a:r>
              <a:rPr lang="en-US" altLang="ja-JP" sz="1800" dirty="0" smtClean="0"/>
              <a:t>channels/signals</a:t>
            </a:r>
          </a:p>
          <a:p>
            <a:pPr lvl="2">
              <a:spcAft>
                <a:spcPts val="600"/>
              </a:spcAft>
            </a:pPr>
            <a:r>
              <a:rPr lang="en-US" altLang="ja-JP" sz="1800" dirty="0" smtClean="0"/>
              <a:t>Option 2: </a:t>
            </a:r>
            <a:r>
              <a:rPr lang="en-US" altLang="ja-JP" sz="1800" dirty="0"/>
              <a:t>PCell PRACH </a:t>
            </a:r>
            <a:r>
              <a:rPr lang="en-US" altLang="ja-JP" sz="1800" dirty="0" smtClean="0"/>
              <a:t>&gt; other MCG PRACHs &gt; </a:t>
            </a:r>
            <a:r>
              <a:rPr lang="en-US" altLang="ja-JP" sz="1800" dirty="0"/>
              <a:t>pSCell PRACH </a:t>
            </a:r>
            <a:r>
              <a:rPr lang="en-US" altLang="ja-JP" sz="1800" dirty="0" smtClean="0"/>
              <a:t>&gt; other SCG PRACHs </a:t>
            </a:r>
            <a:r>
              <a:rPr lang="en-US" altLang="ja-JP" sz="1800" dirty="0"/>
              <a:t>&gt; other </a:t>
            </a:r>
            <a:r>
              <a:rPr lang="en-US" altLang="ja-JP" sz="1800" dirty="0" smtClean="0"/>
              <a:t>channels/signals</a:t>
            </a:r>
            <a:endParaRPr lang="en-US" altLang="ja-JP" sz="1400" dirty="0"/>
          </a:p>
          <a:p>
            <a:pPr lvl="1">
              <a:spcAft>
                <a:spcPts val="600"/>
              </a:spcAft>
            </a:pPr>
            <a:r>
              <a:rPr lang="en-GB" sz="2000" dirty="0" smtClean="0"/>
              <a:t>FFS: If </a:t>
            </a:r>
            <a:r>
              <a:rPr lang="en-GB" sz="2000" dirty="0" smtClean="0"/>
              <a:t>L1 </a:t>
            </a:r>
            <a:r>
              <a:rPr lang="en-GB" sz="2000" dirty="0"/>
              <a:t>receives a request </a:t>
            </a:r>
            <a:r>
              <a:rPr lang="en-GB" sz="2000" dirty="0" smtClean="0"/>
              <a:t>from higher layer for </a:t>
            </a:r>
            <a:r>
              <a:rPr lang="en-GB" sz="2000" dirty="0"/>
              <a:t>a </a:t>
            </a:r>
            <a:r>
              <a:rPr lang="en-GB" sz="2000" u="sng" dirty="0" smtClean="0"/>
              <a:t>higher</a:t>
            </a:r>
            <a:r>
              <a:rPr lang="en-GB" sz="2000" dirty="0" smtClean="0"/>
              <a:t> priority PRACH transmission, it is up to UE implementation. E.g. </a:t>
            </a:r>
          </a:p>
          <a:p>
            <a:pPr lvl="2">
              <a:spcAft>
                <a:spcPts val="600"/>
              </a:spcAft>
            </a:pPr>
            <a:r>
              <a:rPr lang="en-GB" sz="1800" dirty="0" smtClean="0"/>
              <a:t>drop the earlier overlap subframes if transmission is already ongoing, or</a:t>
            </a:r>
          </a:p>
          <a:p>
            <a:pPr lvl="2">
              <a:spcAft>
                <a:spcPts val="600"/>
              </a:spcAft>
            </a:pPr>
            <a:r>
              <a:rPr lang="en-GB" sz="1800" dirty="0"/>
              <a:t>p</a:t>
            </a:r>
            <a:r>
              <a:rPr lang="en-GB" sz="1800" dirty="0" smtClean="0"/>
              <a:t>ostpone other transmissions if they have not started</a:t>
            </a:r>
          </a:p>
          <a:p>
            <a:pPr lvl="1">
              <a:spcAft>
                <a:spcPts val="600"/>
              </a:spcAft>
            </a:pPr>
            <a:r>
              <a:rPr lang="en-GB" sz="2000" dirty="0" smtClean="0"/>
              <a:t>FFS: If </a:t>
            </a:r>
            <a:r>
              <a:rPr lang="en-GB" sz="2000" dirty="0"/>
              <a:t>L1 receives a request from higher </a:t>
            </a:r>
            <a:r>
              <a:rPr lang="en-GB" sz="2000" dirty="0" smtClean="0"/>
              <a:t>layer </a:t>
            </a:r>
            <a:r>
              <a:rPr lang="en-GB" sz="2000" dirty="0"/>
              <a:t>for a </a:t>
            </a:r>
            <a:r>
              <a:rPr lang="en-GB" sz="2000" u="sng" dirty="0" smtClean="0"/>
              <a:t>lower</a:t>
            </a:r>
            <a:r>
              <a:rPr lang="en-GB" sz="2000" dirty="0" smtClean="0"/>
              <a:t> </a:t>
            </a:r>
            <a:r>
              <a:rPr lang="en-GB" sz="2000" dirty="0"/>
              <a:t>priority PRACH transmission while another is already </a:t>
            </a:r>
            <a:r>
              <a:rPr lang="en-GB" sz="2000" dirty="0" smtClean="0"/>
              <a:t>ongoing, L1 is to indicate to higher layer that the lower priority PRACH is postponed or dropped is up to UE implementation. UE behaviour in this case is up to RAN2 to specify. 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26350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228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handling PRACH in dual connectivity</vt:lpstr>
      <vt:lpstr>Proposals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PRACH in dual connectivity</dc:title>
  <dc:creator>Kevin.Lin@nec.com.au</dc:creator>
  <cp:lastModifiedBy>NEC</cp:lastModifiedBy>
  <cp:revision>58</cp:revision>
  <dcterms:created xsi:type="dcterms:W3CDTF">2013-10-07T09:46:35Z</dcterms:created>
  <dcterms:modified xsi:type="dcterms:W3CDTF">2014-08-21T07:07:18Z</dcterms:modified>
</cp:coreProperties>
</file>