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the range and resolution of guaranteed power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</a:t>
            </a:r>
            <a:r>
              <a:rPr lang="en-US" altLang="ja-JP" dirty="0" smtClean="0"/>
              <a:t>NEC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R1-143554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47260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/>
              <a:t>Each value of the RRC </a:t>
            </a:r>
            <a:r>
              <a:rPr lang="en-US" altLang="ja-JP" sz="2400" dirty="0" err="1"/>
              <a:t>signalling</a:t>
            </a:r>
            <a:r>
              <a:rPr lang="en-US" altLang="ja-JP" sz="2400" dirty="0"/>
              <a:t> for the guaranteed power for a CG indicates one of the following</a:t>
            </a:r>
            <a:r>
              <a:rPr lang="en-US" altLang="ja-JP" sz="2400" dirty="0" smtClean="0"/>
              <a:t>:</a:t>
            </a:r>
          </a:p>
          <a:p>
            <a:pPr lvl="1">
              <a:spcAft>
                <a:spcPts val="600"/>
              </a:spcAft>
            </a:pPr>
            <a:r>
              <a:rPr lang="en-US" altLang="ja-JP" sz="2000" dirty="0" smtClean="0"/>
              <a:t>0%, 5%, 10%, 15%, 20%, 30%, 37%, 44%, 50%, 56%, 63%, 70%, 80%, 90%, 100%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713472"/>
              </p:ext>
            </p:extLst>
          </p:nvPr>
        </p:nvGraphicFramePr>
        <p:xfrm>
          <a:off x="2679460" y="2564904"/>
          <a:ext cx="5420932" cy="41452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8570"/>
                <a:gridCol w="705485"/>
                <a:gridCol w="1996385"/>
                <a:gridCol w="1460492"/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RRC entries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%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Guaranteed power when PC</a:t>
                      </a:r>
                      <a:r>
                        <a:rPr lang="en-US" sz="1600" baseline="-25000" dirty="0">
                          <a:effectLst/>
                        </a:rPr>
                        <a:t>MAX</a:t>
                      </a:r>
                      <a:r>
                        <a:rPr lang="en-US" sz="1600" dirty="0">
                          <a:effectLst/>
                        </a:rPr>
                        <a:t>=23dBm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N/A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14.8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16.0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17.8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37%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18.7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44%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19.4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56%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20.5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63%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21.5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22.5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15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23.0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dBm</a:t>
                      </a:r>
                      <a:endParaRPr lang="ja-JP" sz="160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Reserved</a:t>
                      </a:r>
                      <a:endParaRPr lang="ja-JP" sz="1600" dirty="0">
                        <a:effectLst/>
                        <a:latin typeface="Times New Roman"/>
                        <a:ea typeface="ＭＳ ゴシック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165</Words>
  <Application>Microsoft Office PowerPoint</Application>
  <PresentationFormat>画面に合わせる (4:3)</PresentationFormat>
  <Paragraphs>73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the range and resolution of guaranteed power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43</cp:revision>
  <dcterms:created xsi:type="dcterms:W3CDTF">2013-10-07T09:46:35Z</dcterms:created>
  <dcterms:modified xsi:type="dcterms:W3CDTF">2014-08-21T06:45:52Z</dcterms:modified>
</cp:coreProperties>
</file>