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2014/8/19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power coordination</a:t>
            </a:r>
            <a:br>
              <a:rPr lang="en-US" altLang="ja-JP" dirty="0" smtClean="0"/>
            </a:br>
            <a:r>
              <a:rPr lang="en-US" altLang="ja-JP" dirty="0" smtClean="0"/>
              <a:t>in dual connectivity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DOCOMO, NEC, SoftBank </a:t>
            </a:r>
            <a:r>
              <a:rPr lang="en-US" altLang="ja-JP" dirty="0" smtClean="0"/>
              <a:t>Mobile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R1-14xxxx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August </a:t>
            </a:r>
            <a:r>
              <a:rPr lang="en-US" altLang="ja-JP" sz="2400" dirty="0" smtClean="0">
                <a:latin typeface="Calibri" pitchFamily="34" charset="0"/>
              </a:rPr>
              <a:t>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smtClean="0"/>
              <a:t>In RAN1, P-EMAX of all the serving cells for the UE are assumed to be shared between </a:t>
            </a:r>
            <a:r>
              <a:rPr lang="en-US" altLang="ja-JP" sz="2800" dirty="0" err="1" smtClean="0"/>
              <a:t>MeNB</a:t>
            </a:r>
            <a:r>
              <a:rPr lang="en-US" altLang="ja-JP" sz="2800" dirty="0" smtClean="0"/>
              <a:t> and </a:t>
            </a:r>
            <a:r>
              <a:rPr lang="en-US" altLang="ja-JP" sz="2800" dirty="0" err="1" smtClean="0"/>
              <a:t>SeNB</a:t>
            </a:r>
            <a:r>
              <a:rPr lang="en-US" altLang="ja-JP" sz="2800" dirty="0" smtClean="0"/>
              <a:t>.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60858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 err="1"/>
              <a:t>P</a:t>
            </a:r>
            <a:r>
              <a:rPr lang="en-US" altLang="ja-JP" sz="2800" baseline="-25000" dirty="0" err="1"/>
              <a:t>MeNB,max</a:t>
            </a:r>
            <a:r>
              <a:rPr lang="en-US" altLang="ja-JP" sz="2800" dirty="0"/>
              <a:t> and </a:t>
            </a:r>
            <a:r>
              <a:rPr lang="en-US" altLang="ja-JP" sz="2800" dirty="0" err="1"/>
              <a:t>P</a:t>
            </a:r>
            <a:r>
              <a:rPr lang="en-US" altLang="ja-JP" sz="2800" baseline="-25000" dirty="0" err="1"/>
              <a:t>SeNB,max</a:t>
            </a:r>
            <a:r>
              <a:rPr lang="en-US" altLang="ja-JP" sz="2800" dirty="0"/>
              <a:t> are not introduced.</a:t>
            </a:r>
          </a:p>
          <a:p>
            <a:pPr>
              <a:spcAft>
                <a:spcPts val="600"/>
              </a:spcAft>
            </a:pPr>
            <a:r>
              <a:rPr lang="en-US" altLang="ja-JP" sz="2800" dirty="0" smtClean="0"/>
              <a:t>In RAN1, coordination of </a:t>
            </a:r>
            <a:r>
              <a:rPr lang="en-US" altLang="ja-JP" sz="2800" dirty="0" err="1" smtClean="0"/>
              <a:t>P</a:t>
            </a:r>
            <a:r>
              <a:rPr lang="en-US" altLang="ja-JP" sz="2800" baseline="-25000" dirty="0" err="1" smtClean="0"/>
              <a:t>MeNB</a:t>
            </a:r>
            <a:r>
              <a:rPr lang="en-US" altLang="ja-JP" sz="2800" dirty="0" smtClean="0"/>
              <a:t> and P</a:t>
            </a:r>
            <a:r>
              <a:rPr lang="en-US" altLang="ja-JP" sz="2800" baseline="-25000" dirty="0" smtClean="0"/>
              <a:t>SeNB</a:t>
            </a:r>
            <a:r>
              <a:rPr lang="en-US" altLang="ja-JP" sz="2800" dirty="0" smtClean="0"/>
              <a:t> between </a:t>
            </a:r>
            <a:r>
              <a:rPr lang="en-US" altLang="ja-JP" sz="2800" dirty="0" err="1" smtClean="0"/>
              <a:t>MeNB</a:t>
            </a:r>
            <a:r>
              <a:rPr lang="en-US" altLang="ja-JP" sz="2800" dirty="0" smtClean="0"/>
              <a:t> and </a:t>
            </a:r>
            <a:r>
              <a:rPr lang="en-US" altLang="ja-JP" sz="2800" dirty="0" err="1" smtClean="0"/>
              <a:t>SeNB</a:t>
            </a:r>
            <a:r>
              <a:rPr lang="en-US" altLang="ja-JP" sz="2800" dirty="0" smtClean="0"/>
              <a:t> is assumed to be carried out through SCG modification procedure.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>
                <a:solidFill>
                  <a:srgbClr val="FF0000"/>
                </a:solidFill>
              </a:rPr>
              <a:t>It is up to RAN2 to decide whether </a:t>
            </a:r>
            <a:r>
              <a:rPr lang="en-US" altLang="ja-JP" sz="2400" dirty="0" err="1" smtClean="0"/>
              <a:t>SeNB</a:t>
            </a:r>
            <a:r>
              <a:rPr lang="en-US" altLang="ja-JP" sz="2400" dirty="0" smtClean="0"/>
              <a:t> can suggest the value of P</a:t>
            </a:r>
            <a:r>
              <a:rPr lang="en-US" altLang="ja-JP" sz="2400" baseline="-25000" dirty="0" smtClean="0"/>
              <a:t>SeNB</a:t>
            </a:r>
            <a:r>
              <a:rPr lang="en-US" altLang="ja-JP" sz="2400" dirty="0" smtClean="0"/>
              <a:t> to </a:t>
            </a:r>
            <a:r>
              <a:rPr lang="en-US" altLang="ja-JP" sz="2400" dirty="0" err="1" smtClean="0"/>
              <a:t>MeNB</a:t>
            </a:r>
            <a:r>
              <a:rPr lang="en-US" altLang="ja-JP" sz="2400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err="1" smtClean="0"/>
              <a:t>MeNB</a:t>
            </a:r>
            <a:r>
              <a:rPr lang="en-US" altLang="ja-JP" sz="2400" dirty="0" smtClean="0"/>
              <a:t> can decide and signal both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MeNB</a:t>
            </a:r>
            <a:r>
              <a:rPr lang="en-US" altLang="ja-JP" sz="2400" dirty="0" smtClean="0"/>
              <a:t> and P</a:t>
            </a:r>
            <a:r>
              <a:rPr lang="en-US" altLang="ja-JP" sz="2400" baseline="-25000" dirty="0" smtClean="0"/>
              <a:t>SeNB</a:t>
            </a:r>
            <a:r>
              <a:rPr lang="en-US" altLang="ja-JP" sz="2400" dirty="0" smtClean="0"/>
              <a:t> to </a:t>
            </a:r>
            <a:r>
              <a:rPr lang="en-US" altLang="ja-JP" sz="2400" dirty="0" err="1" smtClean="0"/>
              <a:t>SeNB</a:t>
            </a:r>
            <a:r>
              <a:rPr lang="en-US" altLang="ja-JP" sz="2400" dirty="0" smtClean="0"/>
              <a:t>.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>
                <a:solidFill>
                  <a:srgbClr val="FF0000"/>
                </a:solidFill>
              </a:rPr>
              <a:t>Example</a:t>
            </a:r>
            <a:r>
              <a:rPr lang="en-US" altLang="ja-JP" sz="2400" dirty="0" smtClean="0"/>
              <a:t> </a:t>
            </a:r>
            <a:r>
              <a:rPr lang="en-US" altLang="ja-JP" sz="2400" dirty="0" smtClean="0">
                <a:solidFill>
                  <a:srgbClr val="FF0000"/>
                </a:solidFill>
              </a:rPr>
              <a:t>procedure</a:t>
            </a:r>
            <a:r>
              <a:rPr lang="en-US" altLang="ja-JP" sz="2400" dirty="0" smtClean="0"/>
              <a:t> is </a:t>
            </a:r>
            <a:r>
              <a:rPr lang="en-US" altLang="ja-JP" sz="2400" dirty="0" smtClean="0">
                <a:solidFill>
                  <a:srgbClr val="FF0000"/>
                </a:solidFill>
              </a:rPr>
              <a:t>illustrated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in the next slide</a:t>
            </a:r>
            <a:r>
              <a:rPr lang="en-US" altLang="ja-JP" sz="2400" dirty="0" smtClean="0"/>
              <a:t>.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485941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MeNB</a:t>
            </a:r>
            <a:r>
              <a:rPr kumimoji="1" lang="en-US" altLang="ja-JP" dirty="0" smtClean="0"/>
              <a:t>/P</a:t>
            </a:r>
            <a:r>
              <a:rPr kumimoji="1" lang="en-US" altLang="ja-JP" baseline="-25000" dirty="0" smtClean="0"/>
              <a:t>SeNB</a:t>
            </a:r>
            <a:r>
              <a:rPr kumimoji="1" lang="en-US" altLang="ja-JP" dirty="0" smtClean="0"/>
              <a:t> coordination</a:t>
            </a:r>
            <a:endParaRPr kumimoji="1" lang="ja-JP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896531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944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131</Words>
  <Application>Microsoft Office PowerPoint</Application>
  <PresentationFormat>画面に合わせる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WF on power coordination in dual connectivity</vt:lpstr>
      <vt:lpstr>Proposals (1)</vt:lpstr>
      <vt:lpstr>Proposals (2)</vt:lpstr>
      <vt:lpstr>PMeNB/PSeNB coordination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for TDD-FDD CA</dc:title>
  <dc:creator>Fred TAKEDA</dc:creator>
  <cp:lastModifiedBy>Fred TAKEDA</cp:lastModifiedBy>
  <cp:revision>36</cp:revision>
  <dcterms:created xsi:type="dcterms:W3CDTF">2013-10-07T09:46:35Z</dcterms:created>
  <dcterms:modified xsi:type="dcterms:W3CDTF">2014-08-19T06:52:09Z</dcterms:modified>
</cp:coreProperties>
</file>