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1684B-2D66-4BBF-888E-46766FC87556}" type="datetimeFigureOut">
              <a:rPr lang="zh-CN" altLang="en-US" smtClean="0"/>
              <a:pPr/>
              <a:t>2014/5/21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7257A-2E78-4A8C-9580-FBC0CE1952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4000" dirty="0" smtClean="0">
                <a:latin typeface="Arial" pitchFamily="34" charset="0"/>
                <a:cs typeface="Arial" pitchFamily="34" charset="0"/>
              </a:rPr>
              <a:t>WF on 256QAM CQI/MCS table configuration</a:t>
            </a:r>
            <a:endParaRPr lang="ko-KR" altLang="en-US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ZTE, Qualcomm, Blackberry, LGE, Samsung, China Telecomm.,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Hitachi, CMCC</a:t>
            </a:r>
            <a:endParaRPr lang="ko-KR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288" y="561975"/>
            <a:ext cx="8604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en-GB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3GPP TSG RAN WG1 Meeting #</a:t>
            </a:r>
            <a:r>
              <a:rPr kumimoji="0" lang="en-GB" altLang="zh-CN" b="1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77</a:t>
            </a:r>
            <a:r>
              <a:rPr kumimoji="0" lang="en-GB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	                                                                </a:t>
            </a:r>
            <a:r>
              <a:rPr lang="en-US" altLang="zh-CN" dirty="0" smtClean="0"/>
              <a:t>R1-142691</a:t>
            </a:r>
            <a:endParaRPr kumimoji="0" lang="zh-CN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US" altLang="ko-KR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Seoul</a:t>
            </a:r>
            <a:r>
              <a:rPr kumimoji="0" lang="en-US" altLang="ko-KR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, Korea,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19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– 23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May 2014</a:t>
            </a:r>
            <a:endParaRPr kumimoji="0" lang="zh-CN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95288" y="1116013"/>
            <a:ext cx="2216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Calibri" pitchFamily="34" charset="0"/>
                <a:ea typeface="맑은 고딕" pitchFamily="50" charset="-127"/>
              </a:rPr>
              <a:t>Agenda item:  </a:t>
            </a:r>
            <a:r>
              <a:rPr kumimoji="0" lang="en-US" altLang="ko-KR" b="1" dirty="0" smtClean="0">
                <a:latin typeface="Calibri" pitchFamily="34" charset="0"/>
                <a:ea typeface="맑은 고딕" pitchFamily="50" charset="-127"/>
              </a:rPr>
              <a:t>6.2.3.1</a:t>
            </a:r>
            <a:endParaRPr kumimoji="0" lang="ko-KR" altLang="en-US" b="1" dirty="0">
              <a:latin typeface="Calibri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If UE is in TM10, the use of 256QAM CQI table can be configured per each CSI process</a:t>
            </a:r>
          </a:p>
          <a:p>
            <a:pPr lvl="1"/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256QAM MCS table can be configured per each PQI </a:t>
            </a:r>
          </a:p>
          <a:p>
            <a:pPr marL="914400" lvl="2" indent="0">
              <a:buNone/>
            </a:pPr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256QAM CQI table can be configured per each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subframe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measurement set 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="" xmlns:p14="http://schemas.microsoft.com/office/powerpoint/2010/main" val="16255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73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256QAM CQI/MCS table configuration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256QAM configuration</dc:title>
  <dc:creator>zuo</dc:creator>
  <cp:lastModifiedBy>zuo</cp:lastModifiedBy>
  <cp:revision>16</cp:revision>
  <dcterms:created xsi:type="dcterms:W3CDTF">2014-05-20T06:42:37Z</dcterms:created>
  <dcterms:modified xsi:type="dcterms:W3CDTF">2014-05-21T09:27:56Z</dcterms:modified>
</cp:coreProperties>
</file>