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0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TBS </a:t>
            </a:r>
            <a:r>
              <a:rPr lang="en-US" altLang="zh-CN" dirty="0" smtClean="0"/>
              <a:t>design for 256QAM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</a:t>
            </a:r>
            <a:r>
              <a:rPr lang="en-US" altLang="zh-CN" dirty="0" smtClean="0"/>
              <a:t>CHTTL, ZTE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876256" y="8367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R1-142640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In RAN1#76 and 76bis meeting, the following progresses are achieved on TBS table design for </a:t>
            </a:r>
            <a:r>
              <a:rPr lang="en-GB" altLang="zh-CN" dirty="0" smtClean="0"/>
              <a:t>256QAM.</a:t>
            </a:r>
          </a:p>
          <a:p>
            <a:pPr lvl="1"/>
            <a:r>
              <a:rPr lang="en-US" altLang="zh-CN" dirty="0" smtClean="0"/>
              <a:t>Define overhead assumption(s) (REs/PRB) for PDSCH </a:t>
            </a:r>
            <a:endParaRPr lang="zh-CN" altLang="zh-CN" sz="4000" dirty="0" smtClean="0"/>
          </a:p>
          <a:p>
            <a:pPr lvl="2"/>
            <a:r>
              <a:rPr lang="en-US" altLang="zh-CN" dirty="0" smtClean="0"/>
              <a:t>Use 120 REs per PRB for all 256QAM spectral efficiencies except for the highest spectral efficiency </a:t>
            </a:r>
            <a:endParaRPr lang="zh-CN" altLang="zh-CN" sz="3600" dirty="0" smtClean="0"/>
          </a:p>
          <a:p>
            <a:pPr lvl="2"/>
            <a:r>
              <a:rPr lang="en-US" altLang="zh-CN" dirty="0" smtClean="0"/>
              <a:t>Use 136 REs per PRB for the highest spectral efficiency </a:t>
            </a:r>
            <a:endParaRPr lang="zh-CN" altLang="zh-CN" sz="3600" dirty="0" smtClean="0"/>
          </a:p>
          <a:p>
            <a:pPr lvl="1"/>
            <a:r>
              <a:rPr lang="zh-CN" altLang="zh-CN" dirty="0" smtClean="0"/>
              <a:t>Reuse as many as possible of current TBS entries with up to around [2%] average padding </a:t>
            </a:r>
            <a:endParaRPr lang="zh-CN" altLang="zh-CN" sz="4000" dirty="0" smtClean="0"/>
          </a:p>
          <a:p>
            <a:pPr lvl="1"/>
            <a:r>
              <a:rPr lang="en-US" altLang="zh-CN" dirty="0" smtClean="0"/>
              <a:t>Limit the number of new TBS values as much as possible</a:t>
            </a:r>
            <a:endParaRPr lang="zh-CN" altLang="zh-CN" sz="4000" dirty="0" smtClean="0"/>
          </a:p>
          <a:p>
            <a:pPr lvl="1"/>
            <a:r>
              <a:rPr lang="en-US" altLang="zh-CN" dirty="0" smtClean="0"/>
              <a:t>The new transport block sizes introduced in the specification should follow the Rel-8 principle of QPP size alignment</a:t>
            </a:r>
            <a:endParaRPr lang="zh-CN" altLang="zh-CN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(backup)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Define overhead assumption(s) (REs/PRB) for PDSCH </a:t>
            </a:r>
            <a:endParaRPr lang="zh-CN" altLang="zh-CN" sz="3300" dirty="0"/>
          </a:p>
          <a:p>
            <a:pPr lvl="1"/>
            <a:r>
              <a:rPr lang="en-US" altLang="zh-CN" dirty="0" smtClean="0"/>
              <a:t>Use </a:t>
            </a:r>
            <a:r>
              <a:rPr lang="en-US" altLang="zh-CN" dirty="0"/>
              <a:t>120 REs per PRB for all 256QAM spectral efficiencies except for the highest spectral efficiency </a:t>
            </a:r>
            <a:endParaRPr lang="zh-CN" altLang="zh-CN" sz="3000" dirty="0"/>
          </a:p>
          <a:p>
            <a:pPr lvl="1"/>
            <a:r>
              <a:rPr lang="en-US" altLang="zh-CN" dirty="0"/>
              <a:t>Use </a:t>
            </a:r>
            <a:r>
              <a:rPr lang="en-US" altLang="zh-CN" dirty="0" smtClean="0"/>
              <a:t>[136] </a:t>
            </a:r>
            <a:r>
              <a:rPr lang="en-US" altLang="zh-CN" dirty="0"/>
              <a:t>REs per PRB for the highest spectral efficiency </a:t>
            </a:r>
            <a:endParaRPr lang="en-US" altLang="zh-CN" dirty="0" smtClean="0"/>
          </a:p>
          <a:p>
            <a:pPr lvl="2"/>
            <a:r>
              <a:rPr lang="en-US" altLang="zh-CN" dirty="0"/>
              <a:t>Use 136 REs per PRB for the highest spectral efficiency of TBS_L1 design</a:t>
            </a:r>
          </a:p>
          <a:p>
            <a:pPr lvl="2"/>
            <a:r>
              <a:rPr lang="en-US" altLang="zh-CN" dirty="0"/>
              <a:t> Use 132 REs per PRB for the highest spectral efficiency of TBS_L2, TBS_L3, TBS_L4 design</a:t>
            </a:r>
          </a:p>
          <a:p>
            <a:pPr lvl="2"/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1022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zh-CN" dirty="0" smtClean="0"/>
              <a:t>TBS_L1 design principle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for all 256QAM spectral efficiencies except for the highest spectral efficiency, TBS(I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,N</a:t>
            </a:r>
            <a:r>
              <a:rPr lang="en-US" altLang="zh-CN" baseline="-25000" dirty="0" smtClean="0"/>
              <a:t>PRB</a:t>
            </a:r>
            <a:r>
              <a:rPr lang="en-US" altLang="zh-CN" dirty="0" smtClean="0"/>
              <a:t>) is designed according to the following steps</a:t>
            </a:r>
          </a:p>
          <a:p>
            <a:pPr lvl="2"/>
            <a:r>
              <a:rPr lang="en-US" altLang="zh-CN" dirty="0" smtClean="0"/>
              <a:t>Calculate X as N</a:t>
            </a:r>
            <a:r>
              <a:rPr lang="en-US" altLang="zh-CN" baseline="-25000" dirty="0" smtClean="0"/>
              <a:t>PRB</a:t>
            </a:r>
            <a:r>
              <a:rPr lang="zh-CN" altLang="en-US" dirty="0" smtClean="0"/>
              <a:t>*</a:t>
            </a:r>
            <a:r>
              <a:rPr lang="en-US" altLang="zh-CN" dirty="0" smtClean="0"/>
              <a:t>120</a:t>
            </a:r>
            <a:r>
              <a:rPr lang="zh-CN" altLang="en-US" dirty="0" smtClean="0"/>
              <a:t>*</a:t>
            </a:r>
            <a:r>
              <a:rPr lang="en-US" altLang="zh-CN" dirty="0" smtClean="0"/>
              <a:t>SE(I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), where to SE(I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) is target spectral efficiency of 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;</a:t>
            </a:r>
          </a:p>
          <a:p>
            <a:pPr lvl="2"/>
            <a:r>
              <a:rPr lang="en-US" altLang="zh-CN" dirty="0" smtClean="0"/>
              <a:t>Select  TBS(I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,N</a:t>
            </a:r>
            <a:r>
              <a:rPr lang="en-US" altLang="zh-CN" baseline="-25000" dirty="0" smtClean="0"/>
              <a:t>PRB</a:t>
            </a:r>
            <a:r>
              <a:rPr lang="en-US" altLang="zh-CN" dirty="0" smtClean="0"/>
              <a:t>) from  Rel-10 </a:t>
            </a:r>
            <a:r>
              <a:rPr lang="zh-CN" altLang="zh-CN" dirty="0" smtClean="0"/>
              <a:t>TBS entries </a:t>
            </a:r>
            <a:r>
              <a:rPr lang="en-US" altLang="zh-CN" dirty="0" smtClean="0"/>
              <a:t> which is closest to X after adding CRC bits</a:t>
            </a:r>
          </a:p>
          <a:p>
            <a:pPr lvl="1"/>
            <a:r>
              <a:rPr lang="en-US" altLang="zh-CN" dirty="0" smtClean="0"/>
              <a:t>For the highest spectral efficiency, TBS(I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,N</a:t>
            </a:r>
            <a:r>
              <a:rPr lang="en-US" altLang="zh-CN" baseline="-25000" dirty="0" smtClean="0"/>
              <a:t>PRB</a:t>
            </a:r>
            <a:r>
              <a:rPr lang="en-US" altLang="zh-CN" dirty="0" smtClean="0"/>
              <a:t>) is designed according to the following steps</a:t>
            </a:r>
          </a:p>
          <a:p>
            <a:pPr lvl="2"/>
            <a:r>
              <a:rPr lang="en-US" altLang="zh-CN" dirty="0" smtClean="0"/>
              <a:t>Calculate X as N</a:t>
            </a:r>
            <a:r>
              <a:rPr lang="en-US" altLang="zh-CN" baseline="-25000" dirty="0" smtClean="0"/>
              <a:t>PRB</a:t>
            </a:r>
            <a:r>
              <a:rPr lang="zh-CN" altLang="en-US" dirty="0" smtClean="0"/>
              <a:t>*</a:t>
            </a:r>
            <a:r>
              <a:rPr lang="en-US" altLang="zh-CN" dirty="0" smtClean="0"/>
              <a:t>136</a:t>
            </a:r>
            <a:r>
              <a:rPr lang="zh-CN" altLang="en-US" dirty="0" smtClean="0"/>
              <a:t>*</a:t>
            </a:r>
            <a:r>
              <a:rPr lang="en-US" altLang="zh-CN" dirty="0" smtClean="0"/>
              <a:t>SE(I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), where to SE(I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) is target spectral efficiency of 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;</a:t>
            </a:r>
          </a:p>
          <a:p>
            <a:pPr lvl="2"/>
            <a:r>
              <a:rPr lang="en-US" altLang="zh-CN" dirty="0" smtClean="0"/>
              <a:t>Select  TBS’(I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,N</a:t>
            </a:r>
            <a:r>
              <a:rPr lang="en-US" altLang="zh-CN" baseline="-25000" dirty="0" smtClean="0"/>
              <a:t>PRB</a:t>
            </a:r>
            <a:r>
              <a:rPr lang="en-US" altLang="zh-CN" dirty="0" smtClean="0"/>
              <a:t>) from  Rel-10 </a:t>
            </a:r>
            <a:r>
              <a:rPr lang="zh-CN" altLang="zh-CN" dirty="0" smtClean="0"/>
              <a:t>TBS entries </a:t>
            </a:r>
            <a:r>
              <a:rPr lang="en-US" altLang="zh-CN" dirty="0" smtClean="0"/>
              <a:t> which is closest to X after adding CRC bits;</a:t>
            </a:r>
          </a:p>
          <a:p>
            <a:pPr lvl="3"/>
            <a:r>
              <a:rPr lang="en-US" altLang="zh-CN" dirty="0" smtClean="0"/>
              <a:t>If TBS’(I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,N</a:t>
            </a:r>
            <a:r>
              <a:rPr lang="en-US" altLang="zh-CN" baseline="-25000" dirty="0" smtClean="0"/>
              <a:t>PRB</a:t>
            </a:r>
            <a:r>
              <a:rPr lang="en-US" altLang="zh-CN" dirty="0" smtClean="0"/>
              <a:t>) results a code rate exceed 0.93 when </a:t>
            </a:r>
            <a:r>
              <a:rPr lang="en-GB" altLang="zh-CN" dirty="0" smtClean="0"/>
              <a:t>transport blocks map to one-layer or two-layer spatial multiplexing  using </a:t>
            </a:r>
            <a:r>
              <a:rPr lang="en-US" altLang="zh-CN" dirty="0" smtClean="0"/>
              <a:t>136 REs per PRB </a:t>
            </a:r>
            <a:r>
              <a:rPr lang="en-GB" altLang="zh-CN" dirty="0" smtClean="0"/>
              <a:t>, </a:t>
            </a:r>
          </a:p>
          <a:p>
            <a:pPr lvl="3"/>
            <a:r>
              <a:rPr lang="en-GB" altLang="zh-CN" dirty="0" smtClean="0"/>
              <a:t>then </a:t>
            </a:r>
            <a:r>
              <a:rPr lang="en-US" altLang="zh-CN" dirty="0" smtClean="0"/>
              <a:t>select TBS(I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,N</a:t>
            </a:r>
            <a:r>
              <a:rPr lang="en-US" altLang="zh-CN" baseline="-25000" dirty="0" smtClean="0"/>
              <a:t>PRB</a:t>
            </a:r>
            <a:r>
              <a:rPr lang="en-US" altLang="zh-CN" dirty="0" smtClean="0"/>
              <a:t> ) as the largest Rel-10 </a:t>
            </a:r>
            <a:r>
              <a:rPr lang="zh-CN" altLang="zh-CN" dirty="0" smtClean="0"/>
              <a:t>TBS </a:t>
            </a:r>
            <a:r>
              <a:rPr lang="en-US" altLang="zh-CN" dirty="0" smtClean="0"/>
              <a:t>which is smaller than TBS’(I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,N</a:t>
            </a:r>
            <a:r>
              <a:rPr lang="en-US" altLang="zh-CN" baseline="-25000" dirty="0" smtClean="0"/>
              <a:t>PRB</a:t>
            </a:r>
            <a:r>
              <a:rPr lang="en-US" altLang="zh-CN" dirty="0" smtClean="0"/>
              <a:t>)  and does not exceed 0.93 code rate when </a:t>
            </a:r>
            <a:r>
              <a:rPr lang="en-GB" altLang="zh-CN" dirty="0" smtClean="0"/>
              <a:t>transport blocks map to one-layer or two-layer spatial multiplexing  using </a:t>
            </a:r>
            <a:r>
              <a:rPr lang="en-US" altLang="zh-CN" dirty="0" smtClean="0"/>
              <a:t>136 REs per PRB ;</a:t>
            </a:r>
          </a:p>
          <a:p>
            <a:pPr lvl="3"/>
            <a:r>
              <a:rPr lang="en-US" altLang="zh-CN" dirty="0" smtClean="0"/>
              <a:t>Else TBS(I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,N</a:t>
            </a:r>
            <a:r>
              <a:rPr lang="en-US" altLang="zh-CN" baseline="-25000" dirty="0" smtClean="0"/>
              <a:t>PRB</a:t>
            </a:r>
            <a:r>
              <a:rPr lang="en-US" altLang="zh-CN" dirty="0" smtClean="0"/>
              <a:t> ) = TBS’(I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,N</a:t>
            </a:r>
            <a:r>
              <a:rPr lang="en-US" altLang="zh-CN" baseline="-25000" dirty="0" smtClean="0"/>
              <a:t>PRB</a:t>
            </a:r>
            <a:r>
              <a:rPr lang="en-US" altLang="zh-CN" dirty="0" smtClean="0"/>
              <a:t> ) </a:t>
            </a:r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84176"/>
            <a:ext cx="8435280" cy="521317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altLang="zh-CN" sz="2800" dirty="0" err="1" smtClean="0"/>
              <a:t>TBS_Lm</a:t>
            </a:r>
            <a:r>
              <a:rPr lang="en-US" altLang="zh-CN" sz="2800" dirty="0" smtClean="0"/>
              <a:t> design principle for m=2,3,4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for all </a:t>
            </a:r>
            <a:r>
              <a:rPr lang="en-US" altLang="zh-CN" sz="2400" dirty="0" err="1" smtClean="0"/>
              <a:t>TBS_Lm</a:t>
            </a:r>
            <a:r>
              <a:rPr lang="en-US" altLang="zh-CN" sz="2400" dirty="0" smtClean="0"/>
              <a:t> except for the highest </a:t>
            </a:r>
            <a:r>
              <a:rPr lang="en-US" altLang="zh-CN" sz="2400" dirty="0" err="1" smtClean="0"/>
              <a:t>TBS_Lm</a:t>
            </a:r>
            <a:r>
              <a:rPr lang="en-US" altLang="zh-CN" sz="2400" dirty="0" smtClean="0"/>
              <a:t> , </a:t>
            </a:r>
            <a:r>
              <a:rPr lang="en-US" altLang="zh-CN" sz="2400" dirty="0" err="1" smtClean="0"/>
              <a:t>TBS_Lm</a:t>
            </a:r>
            <a:r>
              <a:rPr lang="en-US" altLang="zh-CN" sz="2400" dirty="0" smtClean="0"/>
              <a:t> (TBS_L1) is designed according to the following steps, where TBS_L1 is larger than 75376</a:t>
            </a:r>
          </a:p>
          <a:p>
            <a:pPr lvl="2"/>
            <a:r>
              <a:rPr lang="en-US" altLang="zh-CN" sz="2100" dirty="0" smtClean="0"/>
              <a:t>Calculate Y as m* TBS_L1</a:t>
            </a:r>
          </a:p>
          <a:p>
            <a:pPr lvl="2"/>
            <a:r>
              <a:rPr lang="en-US" altLang="zh-CN" sz="2100" dirty="0" smtClean="0"/>
              <a:t>Select </a:t>
            </a:r>
            <a:r>
              <a:rPr lang="en-US" altLang="zh-CN" sz="2100" dirty="0" err="1" smtClean="0"/>
              <a:t>TBS_Lm</a:t>
            </a:r>
            <a:r>
              <a:rPr lang="en-US" altLang="zh-CN" sz="2100" dirty="0" smtClean="0"/>
              <a:t> from </a:t>
            </a:r>
            <a:r>
              <a:rPr lang="zh-CN" altLang="zh-CN" sz="2100" dirty="0" smtClean="0"/>
              <a:t>TBS </a:t>
            </a:r>
            <a:r>
              <a:rPr lang="en-US" altLang="zh-CN" sz="2100" dirty="0" smtClean="0"/>
              <a:t>candidate </a:t>
            </a:r>
            <a:r>
              <a:rPr lang="zh-CN" altLang="zh-CN" sz="2100" dirty="0" smtClean="0"/>
              <a:t>entries </a:t>
            </a:r>
            <a:r>
              <a:rPr lang="en-US" altLang="zh-CN" sz="2100" dirty="0" smtClean="0"/>
              <a:t> which is closest to Y</a:t>
            </a:r>
          </a:p>
          <a:p>
            <a:pPr lvl="1"/>
            <a:r>
              <a:rPr lang="en-US" altLang="zh-CN" sz="2400" dirty="0" smtClean="0"/>
              <a:t>for the highest </a:t>
            </a:r>
            <a:r>
              <a:rPr lang="en-US" altLang="zh-CN" sz="2400" dirty="0" err="1" smtClean="0"/>
              <a:t>TBS_Lm</a:t>
            </a:r>
            <a:r>
              <a:rPr lang="en-US" altLang="zh-CN" sz="2400" dirty="0" smtClean="0"/>
              <a:t> , </a:t>
            </a:r>
            <a:r>
              <a:rPr lang="en-US" altLang="zh-CN" sz="2400" dirty="0" err="1" smtClean="0"/>
              <a:t>TBS_Lm</a:t>
            </a:r>
            <a:r>
              <a:rPr lang="en-US" altLang="zh-CN" sz="2400" dirty="0" smtClean="0"/>
              <a:t> (TBS_L1) is designed according to the following steps</a:t>
            </a:r>
          </a:p>
          <a:p>
            <a:pPr lvl="2"/>
            <a:r>
              <a:rPr lang="en-US" altLang="zh-CN" sz="2100" dirty="0" smtClean="0"/>
              <a:t>Calculate Y as m* TBS_L1</a:t>
            </a:r>
          </a:p>
          <a:p>
            <a:pPr lvl="2"/>
            <a:r>
              <a:rPr lang="en-US" altLang="zh-CN" sz="2100" dirty="0" smtClean="0"/>
              <a:t>Select </a:t>
            </a:r>
            <a:r>
              <a:rPr lang="en-US" altLang="zh-CN" sz="2100" dirty="0" err="1" smtClean="0"/>
              <a:t>TBS_Lm</a:t>
            </a:r>
            <a:r>
              <a:rPr lang="en-US" altLang="zh-CN" sz="2100" dirty="0" smtClean="0"/>
              <a:t>’ from </a:t>
            </a:r>
            <a:r>
              <a:rPr lang="zh-CN" altLang="zh-CN" sz="2100" dirty="0" smtClean="0"/>
              <a:t>TBS </a:t>
            </a:r>
            <a:r>
              <a:rPr lang="en-US" altLang="zh-CN" sz="2100" dirty="0" smtClean="0"/>
              <a:t>candidate </a:t>
            </a:r>
            <a:r>
              <a:rPr lang="zh-CN" altLang="zh-CN" sz="2100" dirty="0" smtClean="0"/>
              <a:t>entries </a:t>
            </a:r>
            <a:r>
              <a:rPr lang="en-US" altLang="zh-CN" sz="2100" dirty="0" smtClean="0"/>
              <a:t> which is closest to Y</a:t>
            </a:r>
          </a:p>
          <a:p>
            <a:pPr lvl="3"/>
            <a:r>
              <a:rPr lang="en-US" altLang="zh-CN" sz="1900" dirty="0" smtClean="0"/>
              <a:t>If </a:t>
            </a:r>
            <a:r>
              <a:rPr lang="en-US" altLang="zh-CN" sz="1900" dirty="0" err="1" smtClean="0"/>
              <a:t>TBS_Lm</a:t>
            </a:r>
            <a:r>
              <a:rPr lang="en-US" altLang="zh-CN" sz="1900" dirty="0" smtClean="0"/>
              <a:t>’ results a code rate exceed 0.93 when </a:t>
            </a:r>
            <a:r>
              <a:rPr lang="en-GB" altLang="zh-CN" sz="1900" dirty="0" smtClean="0"/>
              <a:t>transport blocks map to </a:t>
            </a:r>
            <a:r>
              <a:rPr lang="en-US" altLang="zh-CN" sz="1900" dirty="0" smtClean="0"/>
              <a:t>m</a:t>
            </a:r>
            <a:r>
              <a:rPr lang="en-GB" altLang="zh-CN" sz="1900" dirty="0" smtClean="0"/>
              <a:t>-layer spatial multiplexing using </a:t>
            </a:r>
            <a:r>
              <a:rPr lang="en-US" altLang="zh-CN" sz="1900" dirty="0"/>
              <a:t>132 * </a:t>
            </a:r>
            <a:r>
              <a:rPr lang="en-US" altLang="zh-CN" sz="1900" dirty="0" smtClean="0"/>
              <a:t>REs per PRB </a:t>
            </a:r>
            <a:r>
              <a:rPr lang="en-GB" altLang="zh-CN" sz="1900" dirty="0" smtClean="0"/>
              <a:t>, </a:t>
            </a:r>
          </a:p>
          <a:p>
            <a:pPr lvl="3"/>
            <a:r>
              <a:rPr lang="en-GB" altLang="zh-CN" sz="1900" dirty="0" smtClean="0"/>
              <a:t>then </a:t>
            </a:r>
            <a:r>
              <a:rPr lang="en-US" altLang="zh-CN" sz="1900" dirty="0" smtClean="0"/>
              <a:t>select </a:t>
            </a:r>
            <a:r>
              <a:rPr lang="en-US" altLang="zh-CN" sz="1900" dirty="0" err="1" smtClean="0"/>
              <a:t>TBS_Lm</a:t>
            </a:r>
            <a:r>
              <a:rPr lang="en-US" altLang="zh-CN" sz="1900" dirty="0" smtClean="0"/>
              <a:t> as the largest candidate </a:t>
            </a:r>
            <a:r>
              <a:rPr lang="zh-CN" altLang="zh-CN" sz="1900" dirty="0" smtClean="0"/>
              <a:t>TBS </a:t>
            </a:r>
            <a:r>
              <a:rPr lang="en-US" altLang="zh-CN" sz="1900" dirty="0" smtClean="0"/>
              <a:t>which is smaller than </a:t>
            </a:r>
            <a:r>
              <a:rPr lang="en-US" altLang="zh-CN" sz="1900" dirty="0" err="1" smtClean="0"/>
              <a:t>TBS_Lm</a:t>
            </a:r>
            <a:r>
              <a:rPr lang="en-US" altLang="zh-CN" sz="1900" dirty="0" smtClean="0"/>
              <a:t>’ and does not exceed 0.93 code rate when </a:t>
            </a:r>
            <a:r>
              <a:rPr lang="en-GB" altLang="zh-CN" sz="1900" dirty="0" smtClean="0"/>
              <a:t>transport blocks map to </a:t>
            </a:r>
            <a:r>
              <a:rPr lang="en-US" altLang="zh-CN" sz="1900" dirty="0" smtClean="0"/>
              <a:t>m</a:t>
            </a:r>
            <a:r>
              <a:rPr lang="en-GB" altLang="zh-CN" sz="1900" dirty="0" smtClean="0"/>
              <a:t>-layer spatial multiplexing  using </a:t>
            </a:r>
            <a:r>
              <a:rPr lang="en-US" altLang="zh-CN" sz="1900" dirty="0" smtClean="0"/>
              <a:t>132 </a:t>
            </a:r>
            <a:r>
              <a:rPr lang="en-US" altLang="zh-CN" sz="1900" dirty="0"/>
              <a:t>* REs </a:t>
            </a:r>
            <a:r>
              <a:rPr lang="en-US" altLang="zh-CN" sz="1900" dirty="0" smtClean="0"/>
              <a:t>per PRB ;</a:t>
            </a:r>
          </a:p>
          <a:p>
            <a:pPr lvl="3"/>
            <a:r>
              <a:rPr lang="en-US" altLang="zh-CN" sz="1900" dirty="0" smtClean="0"/>
              <a:t>Else </a:t>
            </a:r>
            <a:r>
              <a:rPr lang="en-US" altLang="zh-CN" sz="1900" dirty="0" err="1" smtClean="0"/>
              <a:t>TBS_Lm</a:t>
            </a:r>
            <a:r>
              <a:rPr lang="en-US" altLang="zh-CN" sz="1900" dirty="0" smtClean="0"/>
              <a:t> = </a:t>
            </a:r>
            <a:r>
              <a:rPr lang="en-US" altLang="zh-CN" sz="1900" dirty="0" err="1" smtClean="0"/>
              <a:t>TBS_Lm</a:t>
            </a:r>
            <a:r>
              <a:rPr lang="en-US" altLang="zh-CN" sz="1900" dirty="0" smtClean="0"/>
              <a:t>’ </a:t>
            </a:r>
          </a:p>
          <a:p>
            <a:pPr marL="0" indent="0">
              <a:buNone/>
            </a:pPr>
            <a:r>
              <a:rPr lang="en-US" altLang="zh-CN" sz="1900" dirty="0" smtClean="0"/>
              <a:t>* Note: 132REs for optimize 4-port DMRS transmission</a:t>
            </a:r>
            <a:endParaRPr lang="en-US" altLang="zh-CN" dirty="0" smtClean="0"/>
          </a:p>
          <a:p>
            <a:pPr lvl="2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zh-CN" dirty="0"/>
              <a:t>TBS </a:t>
            </a:r>
            <a:r>
              <a:rPr lang="en-US" altLang="zh-CN" dirty="0"/>
              <a:t>candidate </a:t>
            </a:r>
            <a:r>
              <a:rPr lang="zh-CN" altLang="zh-CN" dirty="0"/>
              <a:t>entries</a:t>
            </a:r>
            <a:r>
              <a:rPr lang="en-US" altLang="zh-CN" dirty="0"/>
              <a:t> include </a:t>
            </a:r>
          </a:p>
          <a:p>
            <a:pPr lvl="1"/>
            <a:r>
              <a:rPr lang="en-US" altLang="zh-CN" dirty="0"/>
              <a:t>Rel-10 </a:t>
            </a:r>
            <a:r>
              <a:rPr lang="zh-CN" altLang="zh-CN" dirty="0"/>
              <a:t>TBS entries </a:t>
            </a:r>
            <a:r>
              <a:rPr lang="en-US" altLang="zh-CN" dirty="0" smtClean="0"/>
              <a:t>(229) and </a:t>
            </a:r>
            <a:endParaRPr lang="en-US" altLang="zh-CN" dirty="0"/>
          </a:p>
          <a:p>
            <a:pPr lvl="1"/>
            <a:r>
              <a:rPr lang="en-US" altLang="zh-CN" dirty="0"/>
              <a:t>[191720; 284608; </a:t>
            </a:r>
            <a:r>
              <a:rPr lang="en-US" altLang="zh-CN" dirty="0" smtClean="0"/>
              <a:t>]*</a:t>
            </a:r>
          </a:p>
          <a:p>
            <a:pPr lvl="1"/>
            <a:r>
              <a:rPr lang="en-US" altLang="zh-CN" dirty="0" smtClean="0"/>
              <a:t>[302776</a:t>
            </a:r>
            <a:r>
              <a:rPr lang="en-US" altLang="zh-CN" dirty="0"/>
              <a:t>; 305976; 308832; 312096; 314888; 318216; 320944; 324336; 327000; 330456; 333056; 336576; 339112; 342696; 345168; 348816; 351224; 354936; 357280; 361056; 363336; 367176; 369392; 373296; 375448; 379416; 381504; 385536; 387560; 391656; 393616; 397776; 399672; 403896</a:t>
            </a:r>
            <a:r>
              <a:rPr lang="en-US" altLang="zh-CN" dirty="0" smtClean="0"/>
              <a:t>;]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sz="1500" dirty="0" smtClean="0"/>
              <a:t>*Note: </a:t>
            </a:r>
            <a:r>
              <a:rPr lang="en-US" altLang="zh-CN" sz="1500" dirty="0"/>
              <a:t>[191720; 284608; </a:t>
            </a:r>
            <a:r>
              <a:rPr lang="en-US" altLang="zh-CN" sz="1500" dirty="0" smtClean="0"/>
              <a:t>] is optimize 4-port DMRS transmission as discussed </a:t>
            </a:r>
            <a:r>
              <a:rPr lang="en-US" altLang="zh-CN" sz="1500" dirty="0"/>
              <a:t>in R1-142506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705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 of TBS table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FFS</a:t>
            </a:r>
          </a:p>
          <a:p>
            <a:pPr lvl="1"/>
            <a:r>
              <a:rPr lang="en-US" altLang="zh-CN" dirty="0"/>
              <a:t>A</a:t>
            </a:r>
            <a:r>
              <a:rPr lang="en-US" altLang="zh-CN" dirty="0" smtClean="0"/>
              <a:t>ccording to the outcome of MCS design.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</TotalTime>
  <Words>531</Words>
  <Application>Microsoft Office PowerPoint</Application>
  <PresentationFormat>全屏显示(4:3)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主题</vt:lpstr>
      <vt:lpstr>WF on TBS design for 256QAM</vt:lpstr>
      <vt:lpstr>Background</vt:lpstr>
      <vt:lpstr>(backup) </vt:lpstr>
      <vt:lpstr>Proposal</vt:lpstr>
      <vt:lpstr>Proposal</vt:lpstr>
      <vt:lpstr>Example</vt:lpstr>
      <vt:lpstr>Example of TBS table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xialiang</dc:creator>
  <cp:lastModifiedBy>沈晓冬</cp:lastModifiedBy>
  <cp:revision>29</cp:revision>
  <dcterms:created xsi:type="dcterms:W3CDTF">2014-05-15T07:00:01Z</dcterms:created>
  <dcterms:modified xsi:type="dcterms:W3CDTF">2014-05-20T07:39:23Z</dcterms:modified>
</cp:coreProperties>
</file>