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2014/5/19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on performance evaluation results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Huawei</a:t>
            </a:r>
            <a:r>
              <a:rPr kumimoji="1" lang="en-US" altLang="ja-JP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 err="1" smtClean="0">
                <a:solidFill>
                  <a:schemeClr val="tx1"/>
                </a:solidFill>
              </a:rPr>
              <a:t>HiSilicon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R1-142594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577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#77</a:t>
            </a:r>
          </a:p>
          <a:p>
            <a:r>
              <a:rPr lang="en-US" altLang="ja-JP" sz="2400" dirty="0">
                <a:latin typeface="Calibri" pitchFamily="34" charset="0"/>
              </a:rPr>
              <a:t>Seoul, Korea, 19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23</a:t>
            </a:r>
            <a:r>
              <a:rPr lang="en-US" altLang="ja-JP" sz="2400" baseline="30000" dirty="0">
                <a:latin typeface="Calibri" pitchFamily="34" charset="0"/>
              </a:rPr>
              <a:t>rd</a:t>
            </a:r>
            <a:r>
              <a:rPr lang="en-US" altLang="ja-JP" sz="2400" dirty="0">
                <a:latin typeface="Calibri" pitchFamily="34" charset="0"/>
              </a:rPr>
              <a:t> May 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6.2.3.2.2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Proposed observation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altLang="ja-JP" dirty="0" smtClean="0"/>
              <a:t>In dense small cell deployment scenario, the muting mechanism is needed for CRS and CSI-RS to achieve accurate RSRP measurement especially for second and third best RSRP cell/TP.</a:t>
            </a:r>
            <a:endParaRPr lang="ja-JP" altLang="ja-JP" dirty="0" smtClean="0"/>
          </a:p>
          <a:p>
            <a:pPr lvl="1"/>
            <a:r>
              <a:rPr lang="en-US" altLang="ja-JP" dirty="0" smtClean="0"/>
              <a:t>CSI-RS performs better in dense deployment and can detect more cells due to higher reuse</a:t>
            </a:r>
            <a:endParaRPr lang="ja-JP" altLang="ja-JP" dirty="0" smtClean="0"/>
          </a:p>
          <a:p>
            <a:pPr lvl="1"/>
            <a:r>
              <a:rPr lang="en-US" altLang="ja-JP" dirty="0" smtClean="0"/>
              <a:t>CRS performs better in sparse deployment or asynchronous case</a:t>
            </a:r>
            <a:endParaRPr lang="ja-JP" altLang="ja-JP" dirty="0" smtClean="0"/>
          </a:p>
          <a:p>
            <a:pPr lvl="2"/>
            <a:r>
              <a:rPr lang="en-US" altLang="ja-JP" dirty="0" smtClean="0"/>
              <a:t>In single cell/TP scenario, i.e., noise limited case, CSI-RS can achieve the comparable performance to CRS when the number of measured REs of CSI-RS is comparable to that of CRS.</a:t>
            </a:r>
            <a:endParaRPr lang="ja-JP" altLang="ja-JP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120</Words>
  <Application>Microsoft Office PowerPoint</Application>
  <PresentationFormat>画面に合わせる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Summary on performance evaluation results</vt:lpstr>
      <vt:lpstr>Proposed observation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on performance evaluation results in 6.2.3.2.2</dc:title>
  <dc:creator>5139473</dc:creator>
  <cp:lastModifiedBy>5139473</cp:lastModifiedBy>
  <cp:revision>3</cp:revision>
  <dcterms:created xsi:type="dcterms:W3CDTF">2014-05-19T04:48:44Z</dcterms:created>
  <dcterms:modified xsi:type="dcterms:W3CDTF">2014-05-19T05:11:56Z</dcterms:modified>
</cp:coreProperties>
</file>