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210" y="6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F8387-D550-4AD9-83FE-DCB583240B01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8AD53-FA29-45E4-AFA0-92E55848C40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762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CFD05-C701-4939-A1A4-0E3A4842CDC9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D9CE3-DBBB-4B11-8CA2-80DB3BD913C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680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40EEB-3BC6-4BC7-A87F-81DB0CB6955A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ADF00-8A78-49B1-AC06-9E8B2E8178A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750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EB40C-F2A5-4C4B-BDBF-BEFB486C419C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ED7D2-3AC5-4E1C-98AF-ECF5308F2D6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999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14300-FF77-4264-9017-739DE8E07CD2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92CA2-7B34-44FE-8622-C199DE03824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463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D39A3-5EFF-40D9-8912-22843A49DC65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ECE89-4562-46CD-9682-D557874FA2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795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6DB82-0003-46B5-8293-8A2BC33A267D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F67BE-CF47-408F-994A-B932000B454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8626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B1FB9-5849-4C69-A1B7-A59D5AD4F939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8AB36-7EF0-4ECB-B662-E75E93943E0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059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3C8ED-3668-4FEA-B163-B86566066EB7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923D0-15A0-4C33-9975-E22BA3B7329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56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3E9FD-913D-447B-B48D-8E3EF02ED312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ACBB7-A15E-4D51-B883-3F4832BCA95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90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356BA-00C8-4033-9DEA-B7DB7CFC20EC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B6D39-5571-4CF8-9146-E4E2C8C902D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420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5000BC-1F07-4D08-92C0-CE7C7B9274B5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84D57B-E167-4DCA-9E85-B8D8CAFB946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sz="4000" dirty="0" err="1" smtClean="0"/>
              <a:t>WF</a:t>
            </a:r>
            <a:r>
              <a:rPr lang="en-US" altLang="ko-KR" sz="4000" dirty="0" smtClean="0"/>
              <a:t> on 256QAM configuration</a:t>
            </a:r>
            <a:endParaRPr lang="ko-KR" altLang="en-US" sz="4000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ko-KR" sz="2800" dirty="0" smtClean="0"/>
              <a:t>LG Electronics, Fujitsu, Blackberry, Qualcomm</a:t>
            </a:r>
            <a:r>
              <a:rPr lang="en-US" altLang="ko-KR" sz="2800" smtClean="0"/>
              <a:t>, </a:t>
            </a:r>
            <a:r>
              <a:rPr lang="en-US" altLang="ko-KR" sz="2800" smtClean="0"/>
              <a:t>Hitachi</a:t>
            </a:r>
            <a:r>
              <a:rPr lang="en-US" altLang="ko-KR" sz="2800" dirty="0" smtClean="0"/>
              <a:t>, Huawei, </a:t>
            </a:r>
            <a:r>
              <a:rPr lang="en-US" altLang="ko-KR" sz="2800" dirty="0" err="1" smtClean="0"/>
              <a:t>HiSilicon</a:t>
            </a:r>
            <a:r>
              <a:rPr lang="en-US" altLang="ko-KR" sz="2800" dirty="0" smtClean="0"/>
              <a:t>,  Samsung, Broadcom, Panasonic, </a:t>
            </a:r>
            <a:r>
              <a:rPr lang="en-US" altLang="ko-KR" sz="2800" dirty="0" err="1" smtClean="0"/>
              <a:t>InterDigital</a:t>
            </a:r>
            <a:r>
              <a:rPr lang="en-US" altLang="ko-KR" sz="2800" dirty="0" smtClean="0"/>
              <a:t>,  </a:t>
            </a:r>
            <a:endParaRPr lang="ko-KR" altLang="en-US" sz="2800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95288" y="561975"/>
            <a:ext cx="8604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kumimoji="0" lang="en-GB" altLang="zh-CN" b="1" dirty="0" err="1">
                <a:latin typeface="Calibri" pitchFamily="34" charset="0"/>
                <a:ea typeface="宋体" charset="-122"/>
              </a:rPr>
              <a:t>3GPP</a:t>
            </a:r>
            <a:r>
              <a:rPr kumimoji="0" lang="en-GB" altLang="zh-CN" b="1" dirty="0">
                <a:latin typeface="Calibri" pitchFamily="34" charset="0"/>
                <a:ea typeface="宋体" charset="-122"/>
              </a:rPr>
              <a:t> </a:t>
            </a:r>
            <a:r>
              <a:rPr kumimoji="0" lang="en-GB" altLang="zh-CN" b="1" dirty="0" err="1">
                <a:latin typeface="Calibri" pitchFamily="34" charset="0"/>
                <a:ea typeface="宋体" charset="-122"/>
              </a:rPr>
              <a:t>TSG</a:t>
            </a:r>
            <a:r>
              <a:rPr kumimoji="0" lang="en-GB" altLang="zh-CN" b="1" dirty="0">
                <a:latin typeface="Calibri" pitchFamily="34" charset="0"/>
                <a:ea typeface="宋体" charset="-122"/>
              </a:rPr>
              <a:t> RAN </a:t>
            </a:r>
            <a:r>
              <a:rPr kumimoji="0" lang="en-GB" altLang="zh-CN" b="1" dirty="0" err="1">
                <a:latin typeface="Calibri" pitchFamily="34" charset="0"/>
                <a:ea typeface="宋体" charset="-122"/>
              </a:rPr>
              <a:t>WG1</a:t>
            </a:r>
            <a:r>
              <a:rPr kumimoji="0" lang="en-GB" altLang="zh-CN" b="1" dirty="0">
                <a:latin typeface="Calibri" pitchFamily="34" charset="0"/>
                <a:ea typeface="宋体" charset="-122"/>
              </a:rPr>
              <a:t> Meeting #</a:t>
            </a:r>
            <a:r>
              <a:rPr kumimoji="0" lang="en-GB" altLang="zh-CN" b="1" dirty="0" err="1" smtClean="0">
                <a:latin typeface="Calibri" pitchFamily="34" charset="0"/>
                <a:ea typeface="宋体" charset="-122"/>
              </a:rPr>
              <a:t>76b</a:t>
            </a:r>
            <a:r>
              <a:rPr kumimoji="0" lang="en-GB" altLang="zh-CN" b="1" dirty="0">
                <a:latin typeface="Calibri" pitchFamily="34" charset="0"/>
                <a:ea typeface="宋体" charset="-122"/>
              </a:rPr>
              <a:t>	                                                                 </a:t>
            </a:r>
            <a:r>
              <a:rPr kumimoji="0" lang="en-GB" altLang="zh-CN" b="1" dirty="0" err="1" smtClean="0">
                <a:latin typeface="Calibri" pitchFamily="34" charset="0"/>
                <a:ea typeface="宋体" charset="-122"/>
              </a:rPr>
              <a:t>R1</a:t>
            </a:r>
            <a:r>
              <a:rPr kumimoji="0" lang="en-GB" altLang="zh-CN" b="1" dirty="0" smtClean="0">
                <a:latin typeface="Calibri" pitchFamily="34" charset="0"/>
                <a:ea typeface="宋体" charset="-122"/>
              </a:rPr>
              <a:t>-141792</a:t>
            </a:r>
            <a:endParaRPr kumimoji="0" lang="zh-CN" altLang="zh-CN" dirty="0">
              <a:latin typeface="Calibri" pitchFamily="34" charset="0"/>
              <a:ea typeface="宋体" charset="-122"/>
            </a:endParaRPr>
          </a:p>
          <a:p>
            <a:r>
              <a:rPr kumimoji="0" lang="en-US" altLang="ko-KR" b="1" dirty="0" smtClean="0"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Shenzhen, China, March 31-</a:t>
            </a:r>
            <a:r>
              <a:rPr kumimoji="0" lang="en-US" altLang="ko-KR" b="1" dirty="0" err="1" smtClean="0"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Apri</a:t>
            </a:r>
            <a:r>
              <a:rPr kumimoji="0" lang="en-US" altLang="ko-KR" b="1" dirty="0" smtClean="0"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 4</a:t>
            </a:r>
            <a:endParaRPr kumimoji="0" lang="zh-CN" altLang="zh-CN" dirty="0">
              <a:latin typeface="Calibri" pitchFamily="34" charset="0"/>
              <a:ea typeface="宋体" charset="-122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95288" y="1116013"/>
            <a:ext cx="2216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ko-KR" b="1" dirty="0">
                <a:latin typeface="Calibri" pitchFamily="34" charset="0"/>
                <a:ea typeface="맑은 고딕" pitchFamily="50" charset="-127"/>
              </a:rPr>
              <a:t>Agenda item:  7.2.4.1</a:t>
            </a:r>
            <a:endParaRPr kumimoji="0" lang="ko-KR" altLang="en-US" b="1" dirty="0">
              <a:latin typeface="Calibri" pitchFamily="34" charset="0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4525963"/>
          </a:xfrm>
        </p:spPr>
        <p:txBody>
          <a:bodyPr/>
          <a:lstStyle/>
          <a:p>
            <a:r>
              <a:rPr lang="en-US" altLang="ko-KR" sz="2000" dirty="0"/>
              <a:t>256QAM is not supported for DCI format </a:t>
            </a:r>
            <a:r>
              <a:rPr lang="en-US" altLang="ko-KR" sz="2000" dirty="0" err="1" smtClean="0"/>
              <a:t>1A</a:t>
            </a:r>
            <a:endParaRPr lang="en-US" altLang="ko-KR" sz="2000" dirty="0" smtClean="0"/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In </a:t>
            </a:r>
            <a:r>
              <a:rPr lang="en-US" altLang="ko-KR" sz="2000" dirty="0" err="1" smtClean="0"/>
              <a:t>TM10</a:t>
            </a:r>
            <a:r>
              <a:rPr lang="en-US" altLang="ko-KR" sz="2000" dirty="0" smtClean="0"/>
              <a:t>, </a:t>
            </a:r>
          </a:p>
          <a:p>
            <a:pPr lvl="1"/>
            <a:r>
              <a:rPr lang="en-US" altLang="ko-KR" sz="1600" dirty="0" smtClean="0"/>
              <a:t>The use of 256QAM CQI table can be configured per each CSI process</a:t>
            </a:r>
          </a:p>
          <a:p>
            <a:pPr lvl="1"/>
            <a:r>
              <a:rPr lang="en-US" altLang="ko-KR" sz="1600" dirty="0" err="1" smtClean="0"/>
              <a:t>FFS</a:t>
            </a:r>
            <a:r>
              <a:rPr lang="en-US" altLang="ko-KR" sz="1600" dirty="0" smtClean="0"/>
              <a:t> on the use of 256QAM MCS table configurability</a:t>
            </a:r>
            <a:endParaRPr lang="en-US" altLang="ko-KR" sz="1600" dirty="0"/>
          </a:p>
          <a:p>
            <a:pPr marL="914400" lvl="2" indent="0">
              <a:buNone/>
            </a:pPr>
            <a:endParaRPr lang="en-US" altLang="ko-KR" sz="1600" dirty="0" smtClean="0"/>
          </a:p>
          <a:p>
            <a:r>
              <a:rPr lang="en-US" altLang="ko-KR" sz="2000" dirty="0" smtClean="0"/>
              <a:t>Use of 256QAM CQI table can be configured for each measurement subframe set</a:t>
            </a:r>
            <a:r>
              <a:rPr lang="en-US" altLang="ko-KR" sz="2000" dirty="0"/>
              <a:t> </a:t>
            </a:r>
            <a:endParaRPr lang="en-US" altLang="ko-KR" sz="1600" dirty="0" smtClean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62558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1-140867 WF on 256QAM configur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R1-140867 WF on 256QAM configuration</Template>
  <TotalTime>501</TotalTime>
  <Words>85</Words>
  <Application>Microsoft Office PowerPoint</Application>
  <PresentationFormat>화면 슬라이드 쇼(4:3)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R1-140867 WF on 256QAM configuration</vt:lpstr>
      <vt:lpstr>WF on 256QAM configuration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256QAM configuration</dc:title>
  <dc:creator>Yunjung</dc:creator>
  <cp:lastModifiedBy>Yunjung</cp:lastModifiedBy>
  <cp:revision>26</cp:revision>
  <dcterms:created xsi:type="dcterms:W3CDTF">2014-03-31T01:42:24Z</dcterms:created>
  <dcterms:modified xsi:type="dcterms:W3CDTF">2014-04-01T04:21:09Z</dcterms:modified>
</cp:coreProperties>
</file>