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5" d="100"/>
          <a:sy n="65" d="100"/>
        </p:scale>
        <p:origin x="-1536" y="-114"/>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3" Type="http://schemas.openxmlformats.org/officeDocument/2006/relationships/slide" Target="slides/slide2.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2014/4/2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2014/4/2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2014/4/2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2014/4/2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2014/4/2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2014/4/2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pPr/>
              <a:t>2014/4/2</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pPr/>
              <a:t>2014/4/2</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pPr/>
              <a:t>2014/4/2</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2014/4/2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2014/4/2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pPr/>
              <a:t>2014/4/2</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r>
              <a:rPr lang="en-US" altLang="zh-CN" dirty="0" smtClean="0"/>
              <a:t>Way forward on RIBS</a:t>
            </a:r>
            <a:endParaRPr lang="zh-CN" altLang="en-US" dirty="0"/>
          </a:p>
        </p:txBody>
      </p:sp>
      <p:sp>
        <p:nvSpPr>
          <p:cNvPr id="3" name="副标题 2"/>
          <p:cNvSpPr>
            <a:spLocks noGrp="1"/>
          </p:cNvSpPr>
          <p:nvPr>
            <p:ph type="subTitle" idx="1"/>
          </p:nvPr>
        </p:nvSpPr>
        <p:spPr/>
        <p:txBody>
          <a:bodyPr>
            <a:normAutofit/>
          </a:bodyPr>
          <a:lstStyle/>
          <a:p>
            <a:r>
              <a:rPr lang="en-US" altLang="zh-CN" dirty="0" smtClean="0">
                <a:solidFill>
                  <a:schemeClr val="tx1"/>
                </a:solidFill>
              </a:rPr>
              <a:t>Huawei, HiSilicon, CMCC, Deutsche Telekom, AT&amp;T, Telecom Italia, CATR, IAESI, T-Mobile </a:t>
            </a:r>
            <a:r>
              <a:rPr lang="en-US" altLang="zh-CN" dirty="0" smtClean="0">
                <a:solidFill>
                  <a:schemeClr val="tx1"/>
                </a:solidFill>
              </a:rPr>
              <a:t>USA</a:t>
            </a:r>
            <a:endParaRPr lang="zh-CN" altLang="en-US" dirty="0">
              <a:solidFill>
                <a:schemeClr val="tx1"/>
              </a:solidFill>
            </a:endParaRPr>
          </a:p>
        </p:txBody>
      </p:sp>
      <p:sp>
        <p:nvSpPr>
          <p:cNvPr id="4" name="Rectangle 4"/>
          <p:cNvSpPr>
            <a:spLocks noChangeArrowheads="1"/>
          </p:cNvSpPr>
          <p:nvPr/>
        </p:nvSpPr>
        <p:spPr bwMode="auto">
          <a:xfrm>
            <a:off x="395536" y="272941"/>
            <a:ext cx="8604250" cy="646331"/>
          </a:xfrm>
          <a:prstGeom prst="rect">
            <a:avLst/>
          </a:prstGeom>
          <a:noFill/>
          <a:ln w="9525">
            <a:noFill/>
            <a:miter lim="800000"/>
            <a:headEnd/>
            <a:tailEnd/>
          </a:ln>
        </p:spPr>
        <p:txBody>
          <a:bodyPr anchor="ctr">
            <a:spAutoFit/>
          </a:bodyPr>
          <a:lstStyle/>
          <a:p>
            <a:r>
              <a:rPr lang="en-GB" altLang="zh-CN" b="1" dirty="0" smtClean="0"/>
              <a:t>3GPP TSG RAN WG1 Meeting #76bis	                                                                 </a:t>
            </a:r>
            <a:r>
              <a:rPr lang="en-GB" altLang="zh-CN" b="1" dirty="0" smtClean="0"/>
              <a:t>R1-141856</a:t>
            </a:r>
            <a:endParaRPr lang="zh-CN" altLang="zh-CN" dirty="0" smtClean="0"/>
          </a:p>
          <a:p>
            <a:r>
              <a:rPr lang="en-US" altLang="zh-CN" b="1" dirty="0" smtClean="0"/>
              <a:t>Shenzhen, China, March 31- April 4, 2014</a:t>
            </a:r>
            <a:endParaRPr lang="zh-CN" altLang="zh-CN" dirty="0"/>
          </a:p>
        </p:txBody>
      </p:sp>
      <p:sp>
        <p:nvSpPr>
          <p:cNvPr id="5" name="TextBox 4"/>
          <p:cNvSpPr txBox="1">
            <a:spLocks noChangeArrowheads="1"/>
          </p:cNvSpPr>
          <p:nvPr/>
        </p:nvSpPr>
        <p:spPr bwMode="auto">
          <a:xfrm>
            <a:off x="395536" y="827088"/>
            <a:ext cx="2216761" cy="369332"/>
          </a:xfrm>
          <a:prstGeom prst="rect">
            <a:avLst/>
          </a:prstGeom>
          <a:noFill/>
          <a:ln w="9525">
            <a:noFill/>
            <a:miter lim="800000"/>
            <a:headEnd/>
            <a:tailEnd/>
          </a:ln>
        </p:spPr>
        <p:txBody>
          <a:bodyPr wrap="none">
            <a:spAutoFit/>
          </a:bodyPr>
          <a:lstStyle/>
          <a:p>
            <a:r>
              <a:rPr lang="en-US" altLang="ko-KR" b="1" dirty="0"/>
              <a:t>Agenda </a:t>
            </a:r>
            <a:r>
              <a:rPr lang="en-US" altLang="ko-KR" b="1" dirty="0" smtClean="0"/>
              <a:t>Item</a:t>
            </a:r>
            <a:r>
              <a:rPr lang="en-US" altLang="ko-KR" b="1" dirty="0"/>
              <a:t>:  </a:t>
            </a:r>
            <a:r>
              <a:rPr lang="en-US" altLang="ko-KR" b="1" dirty="0" smtClean="0"/>
              <a:t>7.2.4.3</a:t>
            </a:r>
            <a:endParaRPr lang="ko-KR" altLang="en-US" b="1"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Proposals on RIBS </a:t>
            </a:r>
            <a:endParaRPr lang="zh-CN" altLang="en-US" dirty="0"/>
          </a:p>
        </p:txBody>
      </p:sp>
      <p:sp>
        <p:nvSpPr>
          <p:cNvPr id="3" name="内容占位符 2"/>
          <p:cNvSpPr>
            <a:spLocks noGrp="1"/>
          </p:cNvSpPr>
          <p:nvPr>
            <p:ph idx="1"/>
          </p:nvPr>
        </p:nvSpPr>
        <p:spPr>
          <a:xfrm>
            <a:off x="395536" y="1412776"/>
            <a:ext cx="8229600" cy="4525963"/>
          </a:xfrm>
        </p:spPr>
        <p:txBody>
          <a:bodyPr>
            <a:noAutofit/>
          </a:bodyPr>
          <a:lstStyle/>
          <a:p>
            <a:r>
              <a:rPr lang="en-US" altLang="zh-CN" sz="2000" dirty="0" smtClean="0"/>
              <a:t>Motivation 1: the same listening RS design should be used in the network applying network listening and muting. It is difficult to rely on implementation to achieve the same design across different vendors. </a:t>
            </a:r>
            <a:endParaRPr lang="zh-CN" altLang="zh-CN" sz="2000" dirty="0" smtClean="0"/>
          </a:p>
          <a:p>
            <a:r>
              <a:rPr lang="en-US" altLang="zh-CN" sz="2000" dirty="0" smtClean="0"/>
              <a:t>Proposal 1:  Specify listening RS including per </a:t>
            </a:r>
            <a:r>
              <a:rPr lang="en-US" altLang="zh-CN" sz="2000" dirty="0" err="1" smtClean="0"/>
              <a:t>subframe</a:t>
            </a:r>
            <a:r>
              <a:rPr lang="en-US" altLang="zh-CN" sz="2000" dirty="0" smtClean="0"/>
              <a:t> RS pattern, periodicity, and offset, for both FDD and TDD</a:t>
            </a:r>
          </a:p>
          <a:p>
            <a:endParaRPr lang="zh-CN" altLang="zh-CN" sz="2000" dirty="0" smtClean="0"/>
          </a:p>
          <a:p>
            <a:r>
              <a:rPr lang="en-US" altLang="zh-CN" sz="2000" dirty="0" smtClean="0"/>
              <a:t>Motivation 2: For inter-operator synchronization, it cannot be assumed that all the cells are synchronized to the predefined absolute timing with required accuracy( e.g., 3us) by using enough number of GNSS as well as network listening among the cells of the same operator. </a:t>
            </a:r>
            <a:endParaRPr lang="zh-CN" altLang="zh-CN" sz="2000" dirty="0" smtClean="0"/>
          </a:p>
          <a:p>
            <a:r>
              <a:rPr lang="en-US" altLang="zh-CN" sz="2000" dirty="0" smtClean="0"/>
              <a:t>Proposal 2:  Network listening between the cells of different operators operating in the same TDD band needs to be supported</a:t>
            </a:r>
            <a:endParaRPr lang="zh-CN" altLang="zh-CN" sz="2000" dirty="0" smtClean="0"/>
          </a:p>
        </p:txBody>
      </p:sp>
    </p:spTree>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511</TotalTime>
  <Words>77</Words>
  <Application>Microsoft Office PowerPoint</Application>
  <PresentationFormat>全屏显示(4:3)</PresentationFormat>
  <Paragraphs>11</Paragraphs>
  <Slides>2</Slides>
  <Notes>0</Notes>
  <HiddenSlides>0</HiddenSlides>
  <MMClips>0</MMClips>
  <ScaleCrop>false</ScaleCrop>
  <HeadingPairs>
    <vt:vector size="4" baseType="variant">
      <vt:variant>
        <vt:lpstr>主题</vt:lpstr>
      </vt:variant>
      <vt:variant>
        <vt:i4>1</vt:i4>
      </vt:variant>
      <vt:variant>
        <vt:lpstr>幻灯片标题</vt:lpstr>
      </vt:variant>
      <vt:variant>
        <vt:i4>2</vt:i4>
      </vt:variant>
    </vt:vector>
  </HeadingPairs>
  <TitlesOfParts>
    <vt:vector size="3" baseType="lpstr">
      <vt:lpstr>Office 主题</vt:lpstr>
      <vt:lpstr>Way forward on RIBS</vt:lpstr>
      <vt:lpstr>Proposals on RIBS </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Draft WF on 256QAM</dc:title>
  <dc:creator>Xiayuan (XiaYuan, WN)</dc:creator>
  <cp:lastModifiedBy>Huawei_2</cp:lastModifiedBy>
  <cp:revision>41</cp:revision>
  <dcterms:created xsi:type="dcterms:W3CDTF">2014-03-27T06:08:52Z</dcterms:created>
  <dcterms:modified xsi:type="dcterms:W3CDTF">2014-04-02T04:44:43Z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new_ms_pID_72543">
    <vt:lpwstr>(3)Xsp/FBrDBIPW+nziutvzdDEJ/igXR1HtA8icjjpsTTJXznlbViLTLLHHfjePze6BRjFSgCVc_x000d_
2eapgt8eFXgO+tYZteSf+ZnAIKrYjIlqz8xGTYDY9IKNUgg66krUMVdNVxK+q2IVI9wHDLPF_x000d_
pPCfbMsG73yGIuPgoj7wCgnkbBRdqEwRURTSQ4m7NPHwO/r2graOkWfg4DtowzGjGvCmThwP_x000d_
NN4mmUkxUTnUXvqSMH</vt:lpwstr>
  </property>
  <property fmtid="{D5CDD505-2E9C-101B-9397-08002B2CF9AE}" pid="3" name="_new_ms_pID_725431">
    <vt:lpwstr>HqbFWv29P+cqhbB0hp1Fbd3M3b+uTqmo8xu6A12Pi4il7wzXlmylgp_x000d_
kawre6XZYJgptGyHz3o5xlpkkSE8E+/QHp2XbHAbhBJTnCgIKknoTyRdNEmydVnqvso2Tif5_x000d_
/dS8G8dwclm6u95aLO/cm0r8lFkoczktwuVdkj/BgMF316plrc8L7y7zDvJrMydPBXTIxQib_x000d_
+Mj417NZqZ47gs2Rgn993DUvl7WrWPnm8wuZ</vt:lpwstr>
  </property>
  <property fmtid="{D5CDD505-2E9C-101B-9397-08002B2CF9AE}" pid="4" name="_new_ms_pID_725432">
    <vt:lpwstr>gqOLGD82TGLb68mlBAoqLA8=</vt:lpwstr>
  </property>
  <property fmtid="{D5CDD505-2E9C-101B-9397-08002B2CF9AE}" pid="5" name="sflag">
    <vt:lpwstr>1396413067</vt:lpwstr>
  </property>
</Properties>
</file>