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934" y="-4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639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33351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7214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253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5399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5154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79512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2712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0203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3453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0126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1DC85A-84C5-4100-A749-FCA913B0A3AA}" type="datetimeFigureOut">
              <a:rPr lang="en-AU" smtClean="0"/>
              <a:t>12/02/2014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6A82-BBBB-4A3A-960C-06A406D7D10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1098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</a:t>
            </a:r>
            <a:r>
              <a:rPr lang="en-GB" dirty="0"/>
              <a:t>cellular HARQ-ACK and D2D </a:t>
            </a:r>
            <a:r>
              <a:rPr lang="en-GB" dirty="0" smtClean="0"/>
              <a:t>collision avoidance 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NEC,LGE</a:t>
            </a:r>
            <a:endParaRPr lang="en-AU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7544" y="18864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charset="0"/>
              </a:defRPr>
            </a:lvl9pPr>
          </a:lstStyle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76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R1-140897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Prague, Czech Republic</a:t>
            </a:r>
            <a:endParaRPr lang="en-GB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Feb 10</a:t>
            </a:r>
            <a:r>
              <a:rPr lang="en-GB" altLang="zh-CN" sz="2000" b="1" baseline="30000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lang="en-GB" altLang="zh-CN" sz="2000" b="1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 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– 14</a:t>
            </a:r>
            <a:r>
              <a:rPr lang="en-GB" altLang="zh-CN" sz="2000" b="1" baseline="30000" dirty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th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, 2014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560" y="1412776"/>
            <a:ext cx="237539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ko-KR" dirty="0">
                <a:latin typeface="Calibri" pitchFamily="34" charset="0"/>
              </a:rPr>
              <a:t>Agenda item: 7.2.8.1.3</a:t>
            </a:r>
          </a:p>
          <a:p>
            <a:pPr eaLnBrk="1" hangingPunct="1"/>
            <a:r>
              <a:rPr lang="en-US" altLang="ko-KR" dirty="0">
                <a:latin typeface="Calibri" pitchFamily="34" charset="0"/>
              </a:rPr>
              <a:t>Document </a:t>
            </a:r>
            <a:r>
              <a:rPr lang="en-US" altLang="ko-KR" dirty="0" smtClean="0">
                <a:latin typeface="Calibri" pitchFamily="34" charset="0"/>
              </a:rPr>
              <a:t>for: </a:t>
            </a:r>
            <a:r>
              <a:rPr lang="en-US" altLang="ko-KR" dirty="0">
                <a:latin typeface="Calibri" pitchFamily="34" charset="0"/>
              </a:rPr>
              <a:t>D</a:t>
            </a:r>
            <a:r>
              <a:rPr lang="en-US" altLang="ko-KR" dirty="0" smtClean="0">
                <a:latin typeface="Calibri" pitchFamily="34" charset="0"/>
              </a:rPr>
              <a:t>ecision</a:t>
            </a:r>
            <a:endParaRPr lang="ko-KR" alt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1500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Background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During </a:t>
            </a:r>
            <a:r>
              <a:rPr lang="en-GB" dirty="0" smtClean="0"/>
              <a:t>RAN1#75, </a:t>
            </a:r>
            <a:r>
              <a:rPr lang="en-GB" dirty="0"/>
              <a:t>following agreements were made on multiplexing D2D communication and cellular communication from an individual D2D UE perspective.</a:t>
            </a:r>
            <a:endParaRPr lang="en-AU" dirty="0"/>
          </a:p>
          <a:p>
            <a:pPr lvl="1"/>
            <a:r>
              <a:rPr lang="en-GB" i="1" dirty="0"/>
              <a:t>FDM shall not be used for multiplexing D2D signal and cellular signal from individual UE perspective on a given </a:t>
            </a:r>
            <a:r>
              <a:rPr lang="en-GB" i="1" dirty="0" smtClean="0"/>
              <a:t>carrier.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95863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/>
              <a:t>Proposal</a:t>
            </a:r>
            <a:endParaRPr lang="en-AU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en-US" b="1" dirty="0"/>
              <a:t>To minimize the impact of colliding D2D and WAN(</a:t>
            </a:r>
            <a:r>
              <a:rPr lang="en-GB" b="1" dirty="0"/>
              <a:t>PDSCH HARQ-ACK timing) from an individual UE perspective, HARQ-ACK transmissions can be limited to a subset of UL </a:t>
            </a:r>
            <a:r>
              <a:rPr lang="en-GB" b="1" dirty="0" err="1"/>
              <a:t>subframes</a:t>
            </a:r>
            <a:r>
              <a:rPr lang="en-GB" b="1" dirty="0"/>
              <a:t>.</a:t>
            </a:r>
            <a:endParaRPr lang="en-AU" sz="4000" dirty="0"/>
          </a:p>
          <a:p>
            <a:pPr lvl="1"/>
            <a:r>
              <a:rPr lang="en-GB" b="1" dirty="0"/>
              <a:t>TDD </a:t>
            </a:r>
            <a:r>
              <a:rPr lang="en-GB" b="1" dirty="0" err="1"/>
              <a:t>eIMTA</a:t>
            </a:r>
            <a:r>
              <a:rPr lang="en-GB" b="1" dirty="0"/>
              <a:t> </a:t>
            </a:r>
            <a:r>
              <a:rPr lang="ko-KR" altLang="en-US" b="1" dirty="0"/>
              <a:t>‘</a:t>
            </a:r>
            <a:r>
              <a:rPr lang="en-GB" b="1" dirty="0"/>
              <a:t>DL reference UL/DL configuration</a:t>
            </a:r>
            <a:r>
              <a:rPr lang="ko-KR" altLang="en-US" b="1" dirty="0"/>
              <a:t>’</a:t>
            </a:r>
            <a:r>
              <a:rPr lang="en-GB" b="1" dirty="0"/>
              <a:t>  is applied for TDD</a:t>
            </a:r>
            <a:endParaRPr lang="en-AU" sz="3600" dirty="0"/>
          </a:p>
          <a:p>
            <a:pPr lvl="1"/>
            <a:r>
              <a:rPr lang="en-US" b="1" dirty="0"/>
              <a:t>For FDD, </a:t>
            </a:r>
            <a:r>
              <a:rPr lang="en-US" b="1" dirty="0" err="1"/>
              <a:t>eNB</a:t>
            </a:r>
            <a:r>
              <a:rPr lang="en-US" b="1" dirty="0"/>
              <a:t> can configure the UL </a:t>
            </a:r>
            <a:r>
              <a:rPr lang="en-US" b="1" dirty="0" err="1"/>
              <a:t>subframe</a:t>
            </a:r>
            <a:r>
              <a:rPr lang="en-US" b="1" dirty="0"/>
              <a:t> subset in which HARQ-ACK for PDSCH received in any DL </a:t>
            </a:r>
            <a:r>
              <a:rPr lang="en-US" b="1" dirty="0" err="1"/>
              <a:t>subframe</a:t>
            </a:r>
            <a:r>
              <a:rPr lang="en-US" b="1" dirty="0"/>
              <a:t> is transmitted. Details FFS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127646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106</Words>
  <Application>Microsoft Office PowerPoint</Application>
  <PresentationFormat>On-screen Show (4:3)</PresentationFormat>
  <Paragraphs>14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cellular HARQ-ACK and D2D collision avoidance </vt:lpstr>
      <vt:lpstr>Background</vt:lpstr>
      <vt:lpstr>Proposal</vt:lpstr>
    </vt:vector>
  </TitlesOfParts>
  <Company>NEC Australia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cellular HARQ-ACK and D2D collisions</dc:title>
  <dc:creator>Rajitha Palipana</dc:creator>
  <cp:lastModifiedBy>Rajitha Palipana</cp:lastModifiedBy>
  <cp:revision>16</cp:revision>
  <dcterms:created xsi:type="dcterms:W3CDTF">2014-02-10T13:35:29Z</dcterms:created>
  <dcterms:modified xsi:type="dcterms:W3CDTF">2014-02-12T08:07:15Z</dcterms:modified>
</cp:coreProperties>
</file>