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8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4528D-7418-4610-90F8-A0DA985AF847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Proposal on </a:t>
            </a:r>
            <a:r>
              <a:rPr lang="en-US" dirty="0" smtClean="0"/>
              <a:t>New UE Category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3515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#76</a:t>
            </a:r>
          </a:p>
          <a:p>
            <a:r>
              <a:rPr lang="en-US" altLang="ja-JP" sz="2400" dirty="0">
                <a:latin typeface="Calibri" pitchFamily="34" charset="0"/>
              </a:rPr>
              <a:t>Prague, Czech Republic, 10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14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February 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R1-140856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Block Sizes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3124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Send LS to RAN2 stating RAN1 agreed to</a:t>
            </a:r>
          </a:p>
          <a:p>
            <a:pPr lvl="1"/>
            <a:r>
              <a:rPr lang="en-US" dirty="0" smtClean="0"/>
              <a:t>Introduce new categories: Category 9 and 10</a:t>
            </a:r>
          </a:p>
          <a:p>
            <a:pPr lvl="1"/>
            <a:r>
              <a:rPr lang="en-US" dirty="0" smtClean="0"/>
              <a:t>Backward compatibility</a:t>
            </a:r>
          </a:p>
          <a:p>
            <a:pPr lvl="2"/>
            <a:r>
              <a:rPr lang="en-US" dirty="0" smtClean="0"/>
              <a:t>Cat. 9 indicates cat. 6</a:t>
            </a:r>
          </a:p>
          <a:p>
            <a:pPr lvl="2"/>
            <a:r>
              <a:rPr lang="en-US" dirty="0" smtClean="0"/>
              <a:t>Cat. 10 indicates cat. 7</a:t>
            </a:r>
          </a:p>
          <a:p>
            <a:pPr lvl="1"/>
            <a:r>
              <a:rPr lang="en-US" dirty="0" smtClean="0"/>
              <a:t>New transport block sizes and soft buffer sizes (Table 4.1-1 36.306)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4495800"/>
          <a:ext cx="8229599" cy="1706880"/>
        </p:xfrm>
        <a:graphic>
          <a:graphicData uri="http://schemas.openxmlformats.org/drawingml/2006/table">
            <a:tbl>
              <a:tblPr/>
              <a:tblGrid>
                <a:gridCol w="1645748"/>
                <a:gridCol w="1645748"/>
                <a:gridCol w="1645748"/>
                <a:gridCol w="1645748"/>
                <a:gridCol w="1646607"/>
              </a:tblGrid>
              <a:tr h="52251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UE Category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Maximum number of DL-SCH transport block bits received within a TTI (Note)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Maximum number of bits of a DL-SCH transport block received within a TTI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 number of soft channel bits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Maximum number of supported layers for spatial multiplexing in DL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3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Category 9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452256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149776 (4 layers)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75376 (2 layers)     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5481216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2 or 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3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Category 10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452256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149776 (4 layers)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75376 (2 layers)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5481216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2 or 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Block Sizes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762000"/>
          </a:xfrm>
        </p:spPr>
        <p:txBody>
          <a:bodyPr/>
          <a:lstStyle/>
          <a:p>
            <a:r>
              <a:rPr lang="en-US" dirty="0" smtClean="0"/>
              <a:t>Table 4.1-2 of 36.306 (UL)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2286000"/>
          <a:ext cx="8001000" cy="1424940"/>
        </p:xfrm>
        <a:graphic>
          <a:graphicData uri="http://schemas.openxmlformats.org/drawingml/2006/table">
            <a:tbl>
              <a:tblPr/>
              <a:tblGrid>
                <a:gridCol w="2000250"/>
                <a:gridCol w="2000250"/>
                <a:gridCol w="2000250"/>
                <a:gridCol w="2000250"/>
              </a:tblGrid>
              <a:tr h="5715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UE Category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Maximum number of UL-SCH transport block bits transmitted within a TTI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Maximum number of bits of an UL-SCH transport block transmitted within a TTI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Support for 64QAM in UL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Category 9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51024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51024     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Category 10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102048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51024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1F497D"/>
                          </a:solidFill>
                          <a:latin typeface="Calibri"/>
                          <a:ea typeface="Calibri"/>
                          <a:cs typeface="Times New Roman"/>
                        </a:rPr>
                        <a:t>No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304800" y="3886200"/>
            <a:ext cx="8229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Table 4.1-4 of 36.306 (MCS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bits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  <a:p>
            <a:pPr lvl="1"/>
            <a:r>
              <a:rPr lang="en-US" dirty="0" smtClean="0"/>
              <a:t>75376 bits for </a:t>
            </a:r>
            <a:r>
              <a:rPr lang="en-US" dirty="0"/>
              <a:t>both categories 9 and 10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Rate Matching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Use the following values for limited buffer rate matching (LBRM) in 36.212 section 5.1.4.1.2</a:t>
            </a:r>
          </a:p>
          <a:p>
            <a:pPr>
              <a:buNone/>
            </a:pPr>
            <a:r>
              <a:rPr lang="en-US" dirty="0"/>
              <a:t>If </a:t>
            </a:r>
            <a:r>
              <a:rPr lang="en-US" i="1" dirty="0" err="1"/>
              <a:t>N</a:t>
            </a:r>
            <a:r>
              <a:rPr lang="en-US" baseline="-25000" dirty="0" err="1"/>
              <a:t>soft</a:t>
            </a:r>
            <a:r>
              <a:rPr lang="en-US" dirty="0"/>
              <a:t> = 35982720, </a:t>
            </a:r>
          </a:p>
          <a:p>
            <a:pPr>
              <a:buNone/>
            </a:pPr>
            <a:r>
              <a:rPr lang="en-US" i="1" dirty="0" smtClean="0"/>
              <a:t>	K</a:t>
            </a:r>
            <a:r>
              <a:rPr lang="en-US" i="1" baseline="-25000" dirty="0" smtClean="0"/>
              <a:t>C</a:t>
            </a:r>
            <a:r>
              <a:rPr lang="en-US" dirty="0"/>
              <a:t>= 5, </a:t>
            </a:r>
          </a:p>
          <a:p>
            <a:pPr>
              <a:buNone/>
            </a:pPr>
            <a:r>
              <a:rPr lang="en-US" dirty="0" err="1">
                <a:solidFill>
                  <a:srgbClr val="FF0000"/>
                </a:solidFill>
              </a:rPr>
              <a:t>elseif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N</a:t>
            </a:r>
            <a:r>
              <a:rPr lang="en-US" baseline="-25000" dirty="0" err="1">
                <a:solidFill>
                  <a:srgbClr val="FF0000"/>
                </a:solidFill>
              </a:rPr>
              <a:t>soft</a:t>
            </a:r>
            <a:r>
              <a:rPr lang="en-US" dirty="0">
                <a:solidFill>
                  <a:srgbClr val="FF0000"/>
                </a:solidFill>
              </a:rPr>
              <a:t> = 5481216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if </a:t>
            </a:r>
            <a:r>
              <a:rPr lang="en-US" dirty="0">
                <a:solidFill>
                  <a:srgbClr val="FF0000"/>
                </a:solidFill>
              </a:rPr>
              <a:t>the UE is capable of supporting no more than a maximum of two spatial layers for the DL cell, </a:t>
            </a:r>
          </a:p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		K</a:t>
            </a:r>
            <a:r>
              <a:rPr lang="en-US" i="1" baseline="-25000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>
                <a:solidFill>
                  <a:srgbClr val="FF0000"/>
                </a:solidFill>
              </a:rPr>
              <a:t>= 3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else</a:t>
            </a:r>
            <a:endParaRPr lang="en-US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		K</a:t>
            </a:r>
            <a:r>
              <a:rPr lang="en-US" i="1" baseline="-25000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>
                <a:solidFill>
                  <a:srgbClr val="FF0000"/>
                </a:solidFill>
              </a:rPr>
              <a:t>= 3/2</a:t>
            </a:r>
          </a:p>
          <a:p>
            <a:pPr>
              <a:buNone/>
            </a:pPr>
            <a:r>
              <a:rPr lang="en-US" dirty="0" err="1"/>
              <a:t>elseif</a:t>
            </a:r>
            <a:r>
              <a:rPr lang="en-US" dirty="0"/>
              <a:t> </a:t>
            </a:r>
            <a:r>
              <a:rPr lang="en-US" i="1" dirty="0" err="1"/>
              <a:t>N</a:t>
            </a:r>
            <a:r>
              <a:rPr lang="en-US" baseline="-25000" dirty="0" err="1"/>
              <a:t>soft</a:t>
            </a:r>
            <a:r>
              <a:rPr lang="en-US" dirty="0"/>
              <a:t> = 3654144 and the UE is capable of supporting no more than a maximum of two spatial layers for the DL cell, </a:t>
            </a:r>
          </a:p>
          <a:p>
            <a:pPr>
              <a:buNone/>
            </a:pPr>
            <a:r>
              <a:rPr lang="en-US" i="1" dirty="0" smtClean="0"/>
              <a:t>	K</a:t>
            </a:r>
            <a:r>
              <a:rPr lang="en-US" i="1" baseline="-25000" dirty="0" smtClean="0"/>
              <a:t>C</a:t>
            </a:r>
            <a:r>
              <a:rPr lang="en-US" dirty="0" smtClean="0"/>
              <a:t>  </a:t>
            </a:r>
            <a:r>
              <a:rPr lang="en-US" dirty="0"/>
              <a:t>= 2</a:t>
            </a:r>
          </a:p>
          <a:p>
            <a:pPr>
              <a:buNone/>
            </a:pPr>
            <a:r>
              <a:rPr lang="en-US" dirty="0" smtClean="0"/>
              <a:t>else </a:t>
            </a:r>
            <a:endParaRPr lang="en-US" dirty="0"/>
          </a:p>
          <a:p>
            <a:pPr>
              <a:buNone/>
            </a:pPr>
            <a:r>
              <a:rPr lang="en-US" i="1" dirty="0" smtClean="0"/>
              <a:t>	K</a:t>
            </a:r>
            <a:r>
              <a:rPr lang="en-US" i="1" baseline="-25000" dirty="0" smtClean="0"/>
              <a:t>C</a:t>
            </a:r>
            <a:r>
              <a:rPr lang="en-US" dirty="0" smtClean="0"/>
              <a:t>  </a:t>
            </a:r>
            <a:r>
              <a:rPr lang="en-US" dirty="0"/>
              <a:t>= 1</a:t>
            </a:r>
          </a:p>
          <a:p>
            <a:pPr>
              <a:buNone/>
            </a:pPr>
            <a:r>
              <a:rPr lang="en-US" dirty="0"/>
              <a:t>End if.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Rate Matching and Soft Buffering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Before finalizing the CRs for 36.212 and 36.213, determine first</a:t>
            </a:r>
          </a:p>
          <a:p>
            <a:pPr lvl="1"/>
            <a:r>
              <a:rPr lang="en-US" dirty="0" smtClean="0"/>
              <a:t>Will UE category to use at the </a:t>
            </a:r>
            <a:r>
              <a:rPr lang="en-US" dirty="0" err="1" smtClean="0"/>
              <a:t>eNB</a:t>
            </a:r>
            <a:r>
              <a:rPr lang="en-US" dirty="0" smtClean="0"/>
              <a:t> be signaled to UE?</a:t>
            </a:r>
          </a:p>
          <a:p>
            <a:pPr lvl="1"/>
            <a:r>
              <a:rPr lang="en-US" dirty="0" smtClean="0"/>
              <a:t>How will multiple UE categories be interpreted if a UE signals both ue-Category-v1020 and ue-Category-v11xy</a:t>
            </a:r>
          </a:p>
          <a:p>
            <a:pPr lvl="1"/>
            <a:r>
              <a:rPr lang="en-US" dirty="0" smtClean="0"/>
              <a:t>And hence how</a:t>
            </a:r>
          </a:p>
          <a:p>
            <a:pPr lvl="2"/>
            <a:r>
              <a:rPr lang="en-US" dirty="0" smtClean="0"/>
              <a:t>The value of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soft</a:t>
            </a:r>
            <a:r>
              <a:rPr lang="en-US" dirty="0" smtClean="0"/>
              <a:t> is selected according to UE category in 36.212 section 5.1.4.1.2</a:t>
            </a:r>
          </a:p>
          <a:p>
            <a:pPr lvl="2"/>
            <a:r>
              <a:rPr lang="en-US" dirty="0" smtClean="0"/>
              <a:t>The value of </a:t>
            </a:r>
            <a:r>
              <a:rPr lang="en-US" dirty="0" err="1" smtClean="0"/>
              <a:t>N</a:t>
            </a:r>
            <a:r>
              <a:rPr lang="en-US" dirty="0" err="1" smtClean="0">
                <a:sym typeface="Symbol"/>
              </a:rPr>
              <a:t></a:t>
            </a:r>
            <a:r>
              <a:rPr lang="en-US" baseline="-25000" dirty="0" err="1" smtClean="0"/>
              <a:t>soft</a:t>
            </a:r>
            <a:r>
              <a:rPr lang="en-US" dirty="0" smtClean="0"/>
              <a:t> is selected according to UE category in 36.213 section 7.1.8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331</Words>
  <Application>Microsoft Office PowerPoint</Application>
  <PresentationFormat>On-screen Show 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Proposal on New UE Category</vt:lpstr>
      <vt:lpstr>Transport Block Sizes (1/2)</vt:lpstr>
      <vt:lpstr>Transport Block Sizes (2/2)</vt:lpstr>
      <vt:lpstr>Rate Matching (1/2)</vt:lpstr>
      <vt:lpstr>Rate Matching and Soft Buffering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Category</dc:title>
  <dc:creator>vip</dc:creator>
  <cp:lastModifiedBy>W90975</cp:lastModifiedBy>
  <cp:revision>8</cp:revision>
  <dcterms:created xsi:type="dcterms:W3CDTF">2014-02-08T04:18:37Z</dcterms:created>
  <dcterms:modified xsi:type="dcterms:W3CDTF">2014-02-10T10:23:54Z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1392027649</vt:lpwstr>
  </property>
</Properties>
</file>