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96697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901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923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213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647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5461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642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543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0993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73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7229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E715A-D917-47A7-B599-E058CEC1593F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CF963-BD66-4975-8148-FF08AB882E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517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Some Remaining Details for 3D channel modeling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Alcatel-Lucent, Alcatel-Lucent Shanghai Bell, Samsung, LG Electronics,  </a:t>
            </a:r>
            <a:r>
              <a:rPr lang="en-US" altLang="zh-CN" dirty="0" err="1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, NSN, Nokia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75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136026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San Francisco, USA, 11</a:t>
            </a:r>
            <a:r>
              <a:rPr lang="en-US" altLang="ko-KR" b="1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15</a:t>
            </a:r>
            <a:r>
              <a:rPr lang="en-US" altLang="ko-KR" b="1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 November 2013</a:t>
            </a:r>
            <a:endParaRPr lang="en-GB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836613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6.2.7.1</a:t>
            </a:r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146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/>
          <a:lstStyle/>
          <a:p>
            <a:r>
              <a:rPr lang="en-US" dirty="0" smtClean="0"/>
              <a:t>Reuse ESA values from WINNER+ as following: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131017"/>
              </p:ext>
            </p:extLst>
          </p:nvPr>
        </p:nvGraphicFramePr>
        <p:xfrm>
          <a:off x="457200" y="2514600"/>
          <a:ext cx="8153397" cy="153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4771"/>
                <a:gridCol w="1164771"/>
                <a:gridCol w="1164771"/>
                <a:gridCol w="1164771"/>
                <a:gridCol w="1164771"/>
                <a:gridCol w="1164771"/>
                <a:gridCol w="1164771"/>
              </a:tblGrid>
              <a:tr h="370840">
                <a:tc rowSpan="2" gridSpan="2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UMi</a:t>
                      </a:r>
                      <a:r>
                        <a:rPr lang="en-US" sz="1400" dirty="0" smtClean="0"/>
                        <a:t>/UMaO2I</a:t>
                      </a:r>
                      <a:endParaRPr 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UMi</a:t>
                      </a:r>
                      <a:r>
                        <a:rPr lang="en-US" sz="1400" dirty="0" smtClean="0"/>
                        <a:t> outdoor</a:t>
                      </a:r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UMa</a:t>
                      </a:r>
                      <a:r>
                        <a:rPr lang="en-US" sz="1400" dirty="0" smtClean="0"/>
                        <a:t> outdoor</a:t>
                      </a:r>
                      <a:endParaRPr 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LOS/</a:t>
                      </a:r>
                      <a:r>
                        <a:rPr lang="en-US" sz="1400" dirty="0" err="1" smtClean="0"/>
                        <a:t>NLOS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NLOS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LOS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NLOS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EoA</a:t>
                      </a:r>
                      <a:r>
                        <a:rPr lang="en-US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spread (</a:t>
                      </a:r>
                      <a:r>
                        <a:rPr lang="en-US" sz="14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ESA</a:t>
                      </a:r>
                      <a:r>
                        <a:rPr lang="en-US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log10([°])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1.01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0.60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0.88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0.95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1.26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0.43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0.16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0.16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0.16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0.16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70989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Reuse cluster ESA values from WINNER+ as following: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131017"/>
              </p:ext>
            </p:extLst>
          </p:nvPr>
        </p:nvGraphicFramePr>
        <p:xfrm>
          <a:off x="457200" y="2743200"/>
          <a:ext cx="8305800" cy="149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7238"/>
                <a:gridCol w="1707735"/>
                <a:gridCol w="1397238"/>
                <a:gridCol w="1430503"/>
                <a:gridCol w="1186543"/>
                <a:gridCol w="1186543"/>
              </a:tblGrid>
              <a:tr h="323850">
                <a:tc row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UMi</a:t>
                      </a:r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UMa</a:t>
                      </a:r>
                      <a:r>
                        <a:rPr lang="en-US" sz="2000" dirty="0" smtClean="0"/>
                        <a:t> O2I</a:t>
                      </a:r>
                      <a:endParaRPr lang="en-US" sz="2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UMi</a:t>
                      </a:r>
                      <a:r>
                        <a:rPr lang="en-US" sz="2000" dirty="0" smtClean="0"/>
                        <a:t> outdoor</a:t>
                      </a:r>
                      <a:endParaRPr 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UMa</a:t>
                      </a:r>
                      <a:r>
                        <a:rPr lang="en-US" sz="2000" dirty="0" smtClean="0"/>
                        <a:t> outdoor</a:t>
                      </a:r>
                      <a:endParaRPr 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3850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LOS/</a:t>
                      </a:r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</a:tr>
              <a:tr h="3238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Cluster ESA (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[°]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131017"/>
              </p:ext>
            </p:extLst>
          </p:nvPr>
        </p:nvGraphicFramePr>
        <p:xfrm>
          <a:off x="457200" y="2743200"/>
          <a:ext cx="8305800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7238"/>
                <a:gridCol w="1707735"/>
                <a:gridCol w="1397238"/>
                <a:gridCol w="1430503"/>
                <a:gridCol w="1186543"/>
                <a:gridCol w="1186543"/>
              </a:tblGrid>
              <a:tr h="323850">
                <a:tc row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UMi</a:t>
                      </a:r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UMa</a:t>
                      </a:r>
                      <a:r>
                        <a:rPr lang="en-US" sz="2000" dirty="0" smtClean="0"/>
                        <a:t> O2I</a:t>
                      </a:r>
                      <a:endParaRPr lang="en-US" sz="2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UMi</a:t>
                      </a:r>
                      <a:r>
                        <a:rPr lang="en-US" sz="2000" dirty="0" smtClean="0"/>
                        <a:t> outdoor</a:t>
                      </a:r>
                      <a:endParaRPr 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UMa</a:t>
                      </a:r>
                      <a:r>
                        <a:rPr lang="en-US" sz="2000" dirty="0" smtClean="0"/>
                        <a:t> outdoor</a:t>
                      </a:r>
                      <a:endParaRPr 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23850">
                <a:tc v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LOS/</a:t>
                      </a:r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LOS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NLOS</a:t>
                      </a:r>
                      <a:endParaRPr lang="en-US" sz="2000" dirty="0"/>
                    </a:p>
                  </a:txBody>
                  <a:tcPr anchor="ctr"/>
                </a:tc>
              </a:tr>
              <a:tr h="3238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ESD (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[°]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25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12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15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</a:t>
                      </a:r>
                      <a:endParaRPr lang="en-US" sz="2000" dirty="0"/>
                    </a:p>
                  </a:txBody>
                  <a:tcPr anchor="ctr"/>
                </a:tc>
              </a:tr>
              <a:tr h="3238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ESA(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[°]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25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12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10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15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50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81000" y="21336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Reuse autocorrelation distance values from WINNER+ as following: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15240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Horizontal Autocorrelation Distance: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8768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For simplicity of channel modeling, all large scale parameters are assumed to have a vertical autocorrelation distance less than floor height, e.g. 3 meters  </a:t>
            </a:r>
          </a:p>
        </p:txBody>
      </p:sp>
      <p:sp>
        <p:nvSpPr>
          <p:cNvPr id="8" name="Rectangle 7"/>
          <p:cNvSpPr/>
          <p:nvPr/>
        </p:nvSpPr>
        <p:spPr>
          <a:xfrm>
            <a:off x="381000" y="4419600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Vertical Autocorrelation Distance: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Limiting </a:t>
            </a:r>
            <a:r>
              <a:rPr lang="en-GB" dirty="0" err="1" smtClean="0"/>
              <a:t>ZoD</a:t>
            </a:r>
            <a:r>
              <a:rPr lang="en-GB" dirty="0" smtClean="0"/>
              <a:t> and </a:t>
            </a:r>
            <a:r>
              <a:rPr lang="en-GB" dirty="0" err="1" smtClean="0"/>
              <a:t>ZoA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Assuming that generated </a:t>
            </a:r>
            <a:r>
              <a:rPr lang="en-GB" dirty="0" err="1" smtClean="0"/>
              <a:t>ZoD</a:t>
            </a:r>
            <a:r>
              <a:rPr lang="en-GB" dirty="0" smtClean="0"/>
              <a:t> and </a:t>
            </a:r>
            <a:r>
              <a:rPr lang="en-GB" dirty="0" err="1" smtClean="0"/>
              <a:t>ZoA</a:t>
            </a:r>
            <a:r>
              <a:rPr lang="en-GB" dirty="0" smtClean="0"/>
              <a:t> in Step 7 have been bounded with [0, 360], then following restriction should be applied</a:t>
            </a:r>
          </a:p>
          <a:p>
            <a:pPr lvl="2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graphicFrame>
        <p:nvGraphicFramePr>
          <p:cNvPr id="4" name="Objec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8434" name="Equation" r:id="rId3" imgW="0" imgH="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676400" y="3657600"/>
          <a:ext cx="5099050" cy="609600"/>
        </p:xfrm>
        <a:graphic>
          <a:graphicData uri="http://schemas.openxmlformats.org/presentationml/2006/ole">
            <p:oleObj spid="_x0000_s18437" name="Equation" r:id="rId4" imgW="2019240" imgH="2412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204</Words>
  <Application>Microsoft Office PowerPoint</Application>
  <PresentationFormat>On-screen Show (4:3)</PresentationFormat>
  <Paragraphs>74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Some Remaining Details for 3D channel modeling</vt:lpstr>
      <vt:lpstr>Proposal</vt:lpstr>
      <vt:lpstr>Proposal</vt:lpstr>
      <vt:lpstr>Proposal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ESA for 3D channel modeling</dc:title>
  <dc:creator>ynam</dc:creator>
  <cp:lastModifiedBy>minhz</cp:lastModifiedBy>
  <cp:revision>13</cp:revision>
  <dcterms:created xsi:type="dcterms:W3CDTF">2013-11-13T01:33:37Z</dcterms:created>
  <dcterms:modified xsi:type="dcterms:W3CDTF">2013-11-14T22:50:50Z</dcterms:modified>
</cp:coreProperties>
</file>