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5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549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2175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07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600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3227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50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53813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3857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5122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8927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542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73C44-9C67-4DBC-AC81-C1FC86AB47CA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740B6-08B5-40F3-9A3C-F0E73FAC2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134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D2D Discovery </a:t>
            </a:r>
            <a:r>
              <a:rPr lang="en-US" altLang="zh-CN" dirty="0" smtClean="0"/>
              <a:t>Transmit Timing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Samsung, Qualcomm, ETRI</a:t>
            </a:r>
            <a:endParaRPr lang="zh-CN" alt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32" y="-24"/>
            <a:ext cx="5324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ko-KR" b="1" dirty="0">
                <a:ea typeface="굴림" pitchFamily="34" charset="-127"/>
              </a:rPr>
              <a:t>TSG-RAN WG1 Meeting #75</a:t>
            </a:r>
            <a:endParaRPr kumimoji="1" lang="en-US" altLang="ko-KR" dirty="0">
              <a:ea typeface="굴림" pitchFamily="34" charset="-127"/>
            </a:endParaRPr>
          </a:p>
          <a:p>
            <a:pPr>
              <a:tabLst>
                <a:tab pos="1620838" algn="l"/>
              </a:tabLst>
            </a:pPr>
            <a:r>
              <a:rPr lang="en-GB" altLang="zh-CN" b="1" dirty="0"/>
              <a:t>San Francisco, USA, 11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15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November 2013</a:t>
            </a:r>
            <a:endParaRPr lang="zh-CN" altLang="en-US" b="1" dirty="0"/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-24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pitchFamily="34" charset="-127"/>
              </a:rPr>
              <a:t>R1-135937</a:t>
            </a:r>
            <a:endParaRPr lang="ko-KR" altLang="en-US" b="1" dirty="0">
              <a:ea typeface="맑은 고딕" pitchFamily="34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8712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hangingPunct="0">
              <a:buNone/>
            </a:pPr>
            <a:r>
              <a:rPr lang="en-GB" dirty="0" smtClean="0"/>
              <a:t>In last RAN1#74bis meeting, transmit timing of type 1 discovery was discussed</a:t>
            </a:r>
            <a:endParaRPr lang="ko-KR" altLang="en-US" dirty="0" smtClean="0"/>
          </a:p>
          <a:p>
            <a:r>
              <a:rPr lang="x-none" i="1" smtClean="0"/>
              <a:t>At least for discovery:</a:t>
            </a:r>
            <a:endParaRPr lang="ko-KR" altLang="en-US" smtClean="0"/>
          </a:p>
          <a:p>
            <a:pPr lvl="1"/>
            <a:r>
              <a:rPr lang="en-GB" i="1" dirty="0" smtClean="0"/>
              <a:t>Any UEs that do not have an active timing advance value (including </a:t>
            </a:r>
            <a:r>
              <a:rPr lang="en-GB" i="1" dirty="0" err="1" smtClean="0"/>
              <a:t>RRC_Idle</a:t>
            </a:r>
            <a:r>
              <a:rPr lang="en-GB" i="1" dirty="0" smtClean="0"/>
              <a:t> UEs in coverage if transmission of discovery signal is supported for such UEs, and out of coverage UEs that do not have an active timing advance value) use T2 = 0.</a:t>
            </a:r>
            <a:endParaRPr lang="ko-KR" altLang="en-US" dirty="0" smtClean="0"/>
          </a:p>
          <a:p>
            <a:pPr lvl="1"/>
            <a:r>
              <a:rPr lang="en-GB" b="1" i="1" dirty="0" smtClean="0"/>
              <a:t>FFS for UEs with an active timing advance value.</a:t>
            </a:r>
            <a:endParaRPr lang="ko-KR" altLang="en-US" b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2303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For type 1 discovery</a:t>
            </a:r>
          </a:p>
          <a:p>
            <a:pPr lvl="1"/>
            <a:r>
              <a:rPr lang="en-US" altLang="ko-KR" dirty="0" smtClean="0"/>
              <a:t>In FDD</a:t>
            </a:r>
          </a:p>
          <a:p>
            <a:pPr lvl="2"/>
            <a:r>
              <a:rPr lang="en-US" altLang="ko-KR" dirty="0" err="1" smtClean="0"/>
              <a:t>RRC_Connected</a:t>
            </a:r>
            <a:r>
              <a:rPr lang="en-US" altLang="ko-KR" dirty="0" smtClean="0"/>
              <a:t> D2D UEs inside network coverage transmit discovery signal based on DL reference timing (T2 = 0). </a:t>
            </a:r>
          </a:p>
          <a:p>
            <a:pPr lvl="1"/>
            <a:r>
              <a:rPr lang="en-US" dirty="0" smtClean="0"/>
              <a:t>In TDD </a:t>
            </a:r>
          </a:p>
          <a:p>
            <a:pPr lvl="2"/>
            <a:r>
              <a:rPr lang="en-US" dirty="0" smtClean="0"/>
              <a:t>T2 is FFS.</a:t>
            </a:r>
            <a:endParaRPr lang="en-GB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2303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165C060B768A4591816A2780EDCCD2" ma:contentTypeVersion="" ma:contentTypeDescription="Create a new document." ma:contentTypeScope="" ma:versionID="78ddc3673594d0183829c155bfeba34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3232798dec01dd7d9f0ca3572ac53e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5B2BD48-C352-4072-B49F-0F3E64B362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D2B28D9-6702-4508-8728-06400440DE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05B083-0E32-499A-9DBE-F73BB4E2D990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136</Words>
  <Application>Microsoft Office PowerPoint</Application>
  <PresentationFormat>화면 슬라이드 쇼(4:3)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D2D Discovery Transmit Timing</vt:lpstr>
      <vt:lpstr>Backgrounds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D2D Post RAN1#72 Review</dc:title>
  <dc:creator>Thomas Novlan</dc:creator>
  <cp:lastModifiedBy>rentpc</cp:lastModifiedBy>
  <cp:revision>34</cp:revision>
  <dcterms:created xsi:type="dcterms:W3CDTF">2013-02-06T21:43:27Z</dcterms:created>
  <dcterms:modified xsi:type="dcterms:W3CDTF">2013-11-12T18:22:54Z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0x010100FD165C060B768A4591816A2780EDCCD2</vt:lpwstr>
  </property>
</Properties>
</file>