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>
        <p:scale>
          <a:sx n="70" d="100"/>
          <a:sy n="70" d="100"/>
        </p:scale>
        <p:origin x="-138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MTC Power Consumption Consideration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Qualcomm, CATT, Fujitsu, </a:t>
            </a:r>
            <a:r>
              <a:rPr lang="en-US" altLang="zh-CN" sz="2400" dirty="0">
                <a:solidFill>
                  <a:schemeClr val="tx1"/>
                </a:solidFill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</a:rPr>
              <a:t>, </a:t>
            </a:r>
            <a:r>
              <a:rPr lang="en-US" altLang="ja-JP" sz="2400" dirty="0" smtClean="0">
                <a:solidFill>
                  <a:schemeClr val="tx1"/>
                </a:solidFill>
              </a:rPr>
              <a:t>ITRI</a:t>
            </a:r>
            <a:r>
              <a:rPr lang="en-US" altLang="ja-JP" sz="2400" dirty="0" smtClean="0">
                <a:solidFill>
                  <a:schemeClr val="tx1"/>
                </a:solidFill>
              </a:rPr>
              <a:t>, </a:t>
            </a:r>
            <a:r>
              <a:rPr lang="en-US" altLang="ja-JP" sz="2400" dirty="0" err="1">
                <a:solidFill>
                  <a:schemeClr val="tx1"/>
                </a:solidFill>
              </a:rPr>
              <a:t>MediaTek</a:t>
            </a:r>
            <a:r>
              <a:rPr lang="en-US" altLang="ja-JP" sz="2400" dirty="0">
                <a:solidFill>
                  <a:schemeClr val="tx1"/>
                </a:solidFill>
              </a:rPr>
              <a:t>, </a:t>
            </a:r>
            <a:r>
              <a:rPr lang="en-US" altLang="ja-JP" sz="2400" dirty="0" smtClean="0">
                <a:solidFill>
                  <a:schemeClr val="tx1"/>
                </a:solidFill>
              </a:rPr>
              <a:t>NEC, </a:t>
            </a:r>
            <a:r>
              <a:rPr lang="en-US" altLang="ja-JP" sz="2400" dirty="0" smtClean="0">
                <a:solidFill>
                  <a:schemeClr val="tx1"/>
                </a:solidFill>
              </a:rPr>
              <a:t>Panasonic, Sony</a:t>
            </a:r>
            <a:r>
              <a:rPr lang="en-US" altLang="ja-JP" sz="2400" dirty="0" smtClean="0">
                <a:solidFill>
                  <a:schemeClr val="tx1"/>
                </a:solidFill>
              </a:rPr>
              <a:t>, </a:t>
            </a:r>
            <a:r>
              <a:rPr lang="en-US" altLang="ja-JP" sz="2400" dirty="0" smtClean="0">
                <a:solidFill>
                  <a:schemeClr val="tx1"/>
                </a:solidFill>
              </a:rPr>
              <a:t>ZTE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24328" y="18864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R1-134952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188640"/>
            <a:ext cx="4609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3GPP TSG RAN WG1 #74bis</a:t>
            </a:r>
          </a:p>
          <a:p>
            <a:r>
              <a:rPr lang="en-US" altLang="ja-JP" sz="2000" dirty="0" smtClean="0"/>
              <a:t>Guangzhou, China,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–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October 2013</a:t>
            </a:r>
          </a:p>
          <a:p>
            <a:r>
              <a:rPr kumimoji="1" lang="en-US" altLang="ja-JP" sz="2000" dirty="0" smtClean="0"/>
              <a:t>Agenda item 7.2.2.2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r>
              <a:rPr lang="en-GB" sz="2400" dirty="0" smtClean="0"/>
              <a:t>Bundled transmissions </a:t>
            </a:r>
            <a:r>
              <a:rPr lang="en-GB" sz="2400" dirty="0"/>
              <a:t>with extended duration have been considered for both DL and UL channels in order to provide </a:t>
            </a:r>
            <a:r>
              <a:rPr lang="en-GB" sz="2400" dirty="0" smtClean="0"/>
              <a:t>up to 15 </a:t>
            </a:r>
            <a:r>
              <a:rPr lang="en-GB" sz="2400" dirty="0"/>
              <a:t>dB coverage improvements. For these coverage </a:t>
            </a:r>
            <a:r>
              <a:rPr lang="en-GB" sz="2400" dirty="0" smtClean="0"/>
              <a:t>deficit </a:t>
            </a:r>
            <a:r>
              <a:rPr lang="en-GB" sz="2400" dirty="0"/>
              <a:t>devices, the following factors can impact their power consumption:</a:t>
            </a:r>
            <a:endParaRPr lang="en-US" sz="2400" dirty="0"/>
          </a:p>
          <a:p>
            <a:pPr lvl="1"/>
            <a:r>
              <a:rPr lang="en-GB" sz="2000" dirty="0"/>
              <a:t>Extended </a:t>
            </a:r>
            <a:r>
              <a:rPr lang="en-GB" sz="2000" dirty="0" smtClean="0"/>
              <a:t>cell acquisition time </a:t>
            </a:r>
            <a:r>
              <a:rPr lang="en-GB" sz="2000" dirty="0"/>
              <a:t>to detect </a:t>
            </a:r>
            <a:r>
              <a:rPr lang="en-GB" sz="2000" dirty="0" smtClean="0"/>
              <a:t>PSS/SSS/PBCH/SIB</a:t>
            </a:r>
            <a:endParaRPr lang="en-US" sz="2000" dirty="0"/>
          </a:p>
          <a:p>
            <a:pPr lvl="1"/>
            <a:r>
              <a:rPr lang="en-GB" sz="2000" dirty="0"/>
              <a:t>Extended </a:t>
            </a:r>
            <a:r>
              <a:rPr lang="en-GB" sz="2000" dirty="0" smtClean="0"/>
              <a:t>access time (e.g. </a:t>
            </a:r>
            <a:r>
              <a:rPr lang="en-US" sz="2000" dirty="0" smtClean="0"/>
              <a:t>due to bundled RACH, </a:t>
            </a:r>
            <a:r>
              <a:rPr lang="en-US" sz="2000" dirty="0" err="1" smtClean="0"/>
              <a:t>Msg</a:t>
            </a:r>
            <a:r>
              <a:rPr lang="en-US" sz="2000" dirty="0" smtClean="0"/>
              <a:t> 2, etc.)</a:t>
            </a:r>
            <a:endParaRPr lang="en-US" sz="2000" dirty="0"/>
          </a:p>
          <a:p>
            <a:pPr lvl="1"/>
            <a:r>
              <a:rPr lang="en-GB" sz="2000" dirty="0" smtClean="0"/>
              <a:t>Bundled </a:t>
            </a:r>
            <a:r>
              <a:rPr lang="en-GB" sz="2000" dirty="0"/>
              <a:t>transmission of UL data and control at maximum power</a:t>
            </a:r>
            <a:endParaRPr lang="en-US" sz="2000" dirty="0"/>
          </a:p>
          <a:p>
            <a:pPr lvl="1"/>
            <a:r>
              <a:rPr lang="en-GB" sz="2000" dirty="0"/>
              <a:t>Reception of bundled DL data and </a:t>
            </a:r>
            <a:r>
              <a:rPr lang="en-GB" sz="2000" dirty="0" smtClean="0"/>
              <a:t>control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0" y="1484784"/>
            <a:ext cx="9036496" cy="4896544"/>
          </a:xfrm>
        </p:spPr>
        <p:txBody>
          <a:bodyPr>
            <a:noAutofit/>
          </a:bodyPr>
          <a:lstStyle/>
          <a:p>
            <a:pPr eaLnBrk="0" hangingPunct="0"/>
            <a:r>
              <a:rPr lang="en-US" b="1" dirty="0"/>
              <a:t>Power consumption impact needs to be further studied </a:t>
            </a:r>
          </a:p>
          <a:p>
            <a:pPr lvl="1" eaLnBrk="0" hangingPunct="0"/>
            <a:r>
              <a:rPr lang="en-US" sz="3200" dirty="0"/>
              <a:t>In RAN1, FFS on </a:t>
            </a:r>
            <a:r>
              <a:rPr lang="en-US" sz="3200" smtClean="0"/>
              <a:t>whether and how </a:t>
            </a:r>
            <a:r>
              <a:rPr lang="en-US" sz="3200" dirty="0"/>
              <a:t>to evaluate power consumption and possible techniques</a:t>
            </a:r>
          </a:p>
          <a:p>
            <a:pPr lvl="1" eaLnBrk="0" hangingPunct="0"/>
            <a:r>
              <a:rPr lang="en-US" sz="3200" dirty="0"/>
              <a:t>Sending an LS to RAN2, asking RAN2 </a:t>
            </a:r>
            <a:r>
              <a:rPr lang="en-GB" sz="3200" dirty="0"/>
              <a:t>to consider the power consumption impact and possible power reduction techniques for MTC in need of coverage </a:t>
            </a:r>
            <a:r>
              <a:rPr lang="en-GB" sz="3200" dirty="0" smtClean="0"/>
              <a:t>enhancement</a:t>
            </a:r>
          </a:p>
          <a:p>
            <a:pPr lvl="2" eaLnBrk="0" hangingPunct="0"/>
            <a:r>
              <a:rPr lang="en-GB" dirty="0" smtClean="0"/>
              <a:t>FFS when to send the LS to RAN2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188</Words>
  <Application>Microsoft Office PowerPoint</Application>
  <PresentationFormat>On-screen Show (4:3)</PresentationFormat>
  <Paragraphs>19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Way Forward on MTC Power Consumption Consideration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hxu</cp:lastModifiedBy>
  <cp:revision>133</cp:revision>
  <dcterms:created xsi:type="dcterms:W3CDTF">2013-04-12T08:09:08Z</dcterms:created>
  <dcterms:modified xsi:type="dcterms:W3CDTF">2013-10-10T06:49:33Z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  <property fmtid="{D5CDD505-2E9C-101B-9397-08002B2CF9AE}" pid="5" name="_NewReviewCycle">
    <vt:lpwstr/>
  </property>
  <property fmtid="{D5CDD505-2E9C-101B-9397-08002B2CF9AE}" pid="6" name="_AdHocReviewCycleID">
    <vt:i4>559280092</vt:i4>
  </property>
  <property fmtid="{D5CDD505-2E9C-101B-9397-08002B2CF9AE}" pid="7" name="_EmailSubject">
    <vt:lpwstr>WF on MTC power consumption considerations </vt:lpwstr>
  </property>
  <property fmtid="{D5CDD505-2E9C-101B-9397-08002B2CF9AE}" pid="8" name="_AuthorEmail">
    <vt:lpwstr>hxu@qti.qualcomm.com</vt:lpwstr>
  </property>
  <property fmtid="{D5CDD505-2E9C-101B-9397-08002B2CF9AE}" pid="9" name="_AuthorEmailDisplayName">
    <vt:lpwstr>Xu, Hao</vt:lpwstr>
  </property>
</Properties>
</file>