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UL HARQ in TDD </a:t>
            </a:r>
            <a:r>
              <a:rPr lang="en-US" altLang="zh-CN" dirty="0" err="1" smtClean="0"/>
              <a:t>eIMTA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704856" cy="1752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CATT, Ericsson,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Panasonic, NSN, Nokia, CATR, </a:t>
            </a:r>
            <a:r>
              <a:rPr lang="en-GB" altLang="zh-CN" dirty="0" smtClean="0"/>
              <a:t>Alcatel-Lucent, </a:t>
            </a:r>
            <a:r>
              <a:rPr lang="en-GB" altLang="zh-CN" dirty="0" smtClean="0"/>
              <a:t>Alcatel-Lucent </a:t>
            </a:r>
            <a:r>
              <a:rPr lang="en-GB" altLang="zh-CN" dirty="0" smtClean="0"/>
              <a:t>Shanghai </a:t>
            </a:r>
            <a:r>
              <a:rPr lang="en-GB" altLang="zh-CN" dirty="0" smtClean="0"/>
              <a:t>Bell, </a:t>
            </a:r>
            <a:r>
              <a:rPr lang="en-GB" altLang="zh-CN" dirty="0" err="1" smtClean="0"/>
              <a:t>InterDigital</a:t>
            </a:r>
            <a:endParaRPr lang="zh-CN" alt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0644" y="44624"/>
            <a:ext cx="68056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ko-KR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3GPP TSG RAN WG1 Meeting #74bis</a:t>
            </a:r>
          </a:p>
          <a:p>
            <a:r>
              <a:rPr kumimoji="0" lang="en-US" altLang="zh-CN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Guangzhou</a:t>
            </a:r>
            <a:r>
              <a:rPr kumimoji="0" lang="en-US" altLang="ko-KR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China, 7</a:t>
            </a:r>
            <a:r>
              <a:rPr kumimoji="0" lang="en-US" altLang="ko-KR" b="1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</a:t>
            </a:r>
            <a:r>
              <a:rPr kumimoji="0" lang="en-US" altLang="ko-KR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– 11</a:t>
            </a:r>
            <a:r>
              <a:rPr kumimoji="0" lang="en-US" altLang="ko-KR" b="1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</a:t>
            </a:r>
            <a:r>
              <a:rPr kumimoji="0" lang="en-US" altLang="ko-KR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October 2013</a:t>
            </a:r>
            <a:br>
              <a:rPr kumimoji="0" lang="en-US" altLang="ko-KR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</a:br>
            <a:r>
              <a:rPr kumimoji="0" lang="en-US" altLang="ko-KR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</a:t>
            </a:r>
            <a:r>
              <a:rPr kumimoji="0" lang="en-US" altLang="ko-KR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kumimoji="0" lang="en-US" altLang="ko-KR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7.2.1.3</a:t>
            </a:r>
            <a:endParaRPr kumimoji="0" lang="ko-KR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atinLnBrk="1"/>
            <a:r>
              <a:rPr kumimoji="0" lang="en-US" altLang="ko-KR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Document for:</a:t>
            </a:r>
            <a:r>
              <a:rPr kumimoji="0" lang="en-US" altLang="ko-KR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kumimoji="0" lang="en-US" altLang="ko-KR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Decision</a:t>
            </a:r>
            <a:endParaRPr kumimoji="0" lang="ko-KR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15188" y="178793"/>
            <a:ext cx="16430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r>
              <a:rPr lang="en-US" altLang="zh-CN" b="1" dirty="0" smtClean="0"/>
              <a:t>R1-134911</a:t>
            </a:r>
            <a:endParaRPr kumimoji="0" lang="ko-KR" altLang="en-US" b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en-US" altLang="zh-CN" sz="2800" dirty="0" smtClean="0"/>
          </a:p>
          <a:p>
            <a:pPr algn="just"/>
            <a:r>
              <a:rPr lang="en-US" altLang="zh-CN" sz="2800" dirty="0" smtClean="0"/>
              <a:t>For UE configured with TDD </a:t>
            </a:r>
            <a:r>
              <a:rPr lang="en-US" altLang="zh-CN" sz="2800" dirty="0" err="1" smtClean="0"/>
              <a:t>eIMTA</a:t>
            </a:r>
            <a:r>
              <a:rPr lang="en-US" altLang="zh-CN" sz="2800" dirty="0" smtClean="0"/>
              <a:t>, uplink scheduling timing and HARQ timing follow UL-DL configuration signaled in SIB1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65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UL HARQ in TDD eIMTA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HARQ in TDD eIMTA</dc:title>
  <cp:lastModifiedBy>panxueming</cp:lastModifiedBy>
  <cp:revision>20</cp:revision>
  <dcterms:modified xsi:type="dcterms:W3CDTF">2013-10-09T03:39:24Z</dcterms:modified>
</cp:coreProperties>
</file>