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524" autoAdjust="0"/>
  </p:normalViewPr>
  <p:slideViewPr>
    <p:cSldViewPr>
      <p:cViewPr varScale="1">
        <p:scale>
          <a:sx n="90" d="100"/>
          <a:sy n="90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A88C6-2ED6-47C2-876E-741A260D848E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ABB3-B6AD-4545-87F2-16FBB8EDDA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ABB3-B6AD-4545-87F2-16FBB8EDDA05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2013/10/8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Way Forward on Intermittent PBCH repetition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>
                <a:solidFill>
                  <a:schemeClr val="tx1"/>
                </a:solidFill>
              </a:rPr>
              <a:t>LG Electronics, CATT, Fujitsu, LG </a:t>
            </a:r>
            <a:r>
              <a:rPr kumimoji="1" lang="en-US" altLang="ja-JP" sz="2400" dirty="0" err="1" smtClean="0">
                <a:solidFill>
                  <a:schemeClr val="tx1"/>
                </a:solidFill>
              </a:rPr>
              <a:t>Uplus</a:t>
            </a:r>
            <a:endParaRPr kumimoji="1" lang="ja-JP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524328" y="18864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R1-134896</a:t>
            </a:r>
            <a:endParaRPr kumimoji="1" lang="ja-JP" altLang="en-US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9512" y="188640"/>
            <a:ext cx="46096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3GPP TSG RAN WG1 #74bis</a:t>
            </a:r>
          </a:p>
          <a:p>
            <a:r>
              <a:rPr lang="en-US" altLang="ja-JP" sz="2000" dirty="0" smtClean="0"/>
              <a:t>Guangzhou, China, 7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– 11</a:t>
            </a:r>
            <a:r>
              <a:rPr lang="en-US" altLang="ja-JP" sz="2000" baseline="30000" dirty="0" smtClean="0"/>
              <a:t>th</a:t>
            </a:r>
            <a:r>
              <a:rPr lang="en-US" altLang="ja-JP" sz="2000" dirty="0" smtClean="0"/>
              <a:t> October 2013</a:t>
            </a:r>
          </a:p>
          <a:p>
            <a:r>
              <a:rPr kumimoji="1" lang="en-US" altLang="ja-JP" sz="2000" dirty="0" smtClean="0"/>
              <a:t>Agenda item 7.2.2.2.1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atinLnBrk="1">
              <a:buNone/>
            </a:pPr>
            <a:r>
              <a:rPr lang="en-US" altLang="ko-KR" sz="2000" dirty="0" smtClean="0"/>
              <a:t>Further details of intermittent repetition include,</a:t>
            </a:r>
            <a:endParaRPr lang="ko-KR" altLang="ko-KR" sz="2000" dirty="0" smtClean="0"/>
          </a:p>
          <a:p>
            <a:pPr latinLnBrk="1"/>
            <a:r>
              <a:rPr lang="en-US" altLang="ko-KR" sz="2000" dirty="0" smtClean="0"/>
              <a:t>PBCHs are transmitted only in center 6PRBs</a:t>
            </a:r>
            <a:endParaRPr lang="ko-KR" altLang="ko-KR" sz="2000" dirty="0" smtClean="0"/>
          </a:p>
          <a:p>
            <a:pPr latinLnBrk="1"/>
            <a:r>
              <a:rPr lang="en-US" altLang="ko-KR" sz="2000" dirty="0" smtClean="0"/>
              <a:t>PBCH repetition occurs within 40msec</a:t>
            </a:r>
            <a:endParaRPr lang="ko-KR" altLang="ko-KR" sz="2000" dirty="0" smtClean="0"/>
          </a:p>
          <a:p>
            <a:pPr latinLnBrk="1"/>
            <a:r>
              <a:rPr lang="en-US" altLang="ko-KR" sz="2000" dirty="0" smtClean="0"/>
              <a:t>More than 4 OFDM symbols at a subframe can be used for PBCH transmission</a:t>
            </a:r>
          </a:p>
          <a:p>
            <a:pPr lvl="1" latinLnBrk="1"/>
            <a:r>
              <a:rPr lang="en-US" altLang="ko-KR" sz="2000" dirty="0" smtClean="0"/>
              <a:t>Detail design is FFS</a:t>
            </a:r>
          </a:p>
          <a:p>
            <a:pPr lvl="1" latinLnBrk="1"/>
            <a:r>
              <a:rPr lang="en-US" altLang="ko-KR" sz="2000" dirty="0" smtClean="0"/>
              <a:t>MIB content is FFS</a:t>
            </a:r>
            <a:endParaRPr lang="ko-KR" altLang="ko-KR" sz="2000" dirty="0" smtClean="0"/>
          </a:p>
          <a:p>
            <a:pPr latinLnBrk="1"/>
            <a:r>
              <a:rPr lang="en-US" altLang="ko-KR" sz="2000" dirty="0" smtClean="0"/>
              <a:t>If PBCHs including repeated ones are transmitted over more than one subframe, at least subframe #0 and #5 transmit PBCH(s)</a:t>
            </a:r>
            <a:endParaRPr lang="ko-KR" altLang="ko-KR" sz="2000" dirty="0" smtClean="0"/>
          </a:p>
          <a:p>
            <a:pPr lvl="1" latinLnBrk="1"/>
            <a:r>
              <a:rPr lang="en-US" altLang="ko-KR" sz="2000" dirty="0" smtClean="0"/>
              <a:t>In addition, if needed, PBCHs can be transmitted through subframe #1 and/or #6 in TDD</a:t>
            </a:r>
            <a:endParaRPr lang="ko-KR" altLang="ko-KR" sz="2000" dirty="0" smtClean="0"/>
          </a:p>
          <a:p>
            <a:pPr lvl="1" latinLnBrk="1"/>
            <a:r>
              <a:rPr lang="en-US" altLang="ko-KR" sz="2000" dirty="0" smtClean="0"/>
              <a:t>In addition, if needed, PBCHs can be transmitted through subframe #4 and/or #9 in FDD</a:t>
            </a:r>
            <a:endParaRPr lang="ko-KR" altLang="ko-KR" sz="2000" dirty="0" smtClean="0"/>
          </a:p>
          <a:p>
            <a:pPr latinLnBrk="1"/>
            <a:r>
              <a:rPr lang="en-US" altLang="ko-KR" sz="2000" dirty="0" smtClean="0"/>
              <a:t>Supporting scalability of PBCH repetition is FFS</a:t>
            </a:r>
            <a:endParaRPr lang="ko-KR" altLang="ko-KR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146</Words>
  <Application>Microsoft Office PowerPoint</Application>
  <PresentationFormat>화면 슬라이드 쇼(4:3)</PresentationFormat>
  <Paragraphs>18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テーマ</vt:lpstr>
      <vt:lpstr>Way Forward on Intermittent PBCH repetition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Small Cell On/Off</dc:title>
  <dc:creator>Daesung Hwang</dc:creator>
  <cp:lastModifiedBy>sssun.you</cp:lastModifiedBy>
  <cp:revision>49</cp:revision>
  <dcterms:created xsi:type="dcterms:W3CDTF">2013-04-12T08:09:08Z</dcterms:created>
  <dcterms:modified xsi:type="dcterms:W3CDTF">2013-10-08T06:36:55Z</dcterms:modified>
</cp:coreProperties>
</file>