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D9FA6-45F1-4FED-8287-E5832C36E30A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FBB1E-2B02-4B41-B17F-4CE330367D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AGC for D2D communication and discovery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CATT, LGE</a:t>
            </a:r>
            <a:endParaRPr lang="zh-CN" altLang="en-US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80528" y="262607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#74bis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R1-13</a:t>
            </a:r>
            <a:r>
              <a:rPr lang="en-US" altLang="ko-KR" b="1" smtClean="0">
                <a:latin typeface="Calibri" pitchFamily="34" charset="0"/>
                <a:cs typeface="Times New Roman" pitchFamily="18" charset="0"/>
              </a:rPr>
              <a:t>4873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Guangzhou, China, 7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11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October 2013</a:t>
            </a:r>
            <a:endParaRPr lang="en-GB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8656" y="118746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7.2.8.1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en-US" altLang="zh-CN" dirty="0"/>
              <a:t>For both D2D communication and discovery:</a:t>
            </a:r>
          </a:p>
          <a:p>
            <a:pPr>
              <a:defRPr/>
            </a:pPr>
            <a:r>
              <a:rPr lang="en-US" altLang="zh-CN" dirty="0"/>
              <a:t>AGC time</a:t>
            </a:r>
            <a:endParaRPr lang="zh-CN" altLang="zh-CN" dirty="0"/>
          </a:p>
          <a:p>
            <a:pPr lvl="1">
              <a:defRPr/>
            </a:pPr>
            <a:r>
              <a:rPr lang="en-US" altLang="zh-CN" dirty="0"/>
              <a:t>An AGC measurement and adjusting time is needed at the beginning of each D2D </a:t>
            </a:r>
            <a:r>
              <a:rPr lang="en-US" altLang="zh-CN" dirty="0" err="1"/>
              <a:t>subframe</a:t>
            </a:r>
            <a:endParaRPr lang="en-US" altLang="zh-CN" dirty="0"/>
          </a:p>
          <a:p>
            <a:pPr lvl="1">
              <a:defRPr/>
            </a:pPr>
            <a:r>
              <a:rPr lang="en-US" altLang="zh-CN" dirty="0"/>
              <a:t>Transmission during AGC time needs further study</a:t>
            </a:r>
          </a:p>
          <a:p>
            <a:pPr lvl="1">
              <a:defRPr/>
            </a:pPr>
            <a:r>
              <a:rPr lang="en-US" altLang="zh-CN" dirty="0"/>
              <a:t>LS to RAN4 for information about AGC time and supported transmission from evaluation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66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AGC for D2D communication and discovery</vt:lpstr>
      <vt:lpstr>Proposal</vt:lpstr>
    </vt:vector>
  </TitlesOfParts>
  <Company>catt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AGC for D2D communication and discovery</dc:title>
  <dc:creator>pengying</dc:creator>
  <cp:lastModifiedBy>pengying</cp:lastModifiedBy>
  <cp:revision>3</cp:revision>
  <dcterms:created xsi:type="dcterms:W3CDTF">2013-10-08T00:37:08Z</dcterms:created>
  <dcterms:modified xsi:type="dcterms:W3CDTF">2013-10-08T00:58:18Z</dcterms:modified>
</cp:coreProperties>
</file>