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72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F0EF8-9C1E-4BFC-8169-C9A4E8A28C97}" type="datetimeFigureOut">
              <a:rPr lang="zh-CN" altLang="en-US" smtClean="0"/>
              <a:pPr/>
              <a:t>2013-10-8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055B-56AD-4FF6-84A6-21EBFB60DB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F0EF8-9C1E-4BFC-8169-C9A4E8A28C97}" type="datetimeFigureOut">
              <a:rPr lang="zh-CN" altLang="en-US" smtClean="0"/>
              <a:pPr/>
              <a:t>2013-10-8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055B-56AD-4FF6-84A6-21EBFB60DB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F0EF8-9C1E-4BFC-8169-C9A4E8A28C97}" type="datetimeFigureOut">
              <a:rPr lang="zh-CN" altLang="en-US" smtClean="0"/>
              <a:pPr/>
              <a:t>2013-10-8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055B-56AD-4FF6-84A6-21EBFB60DB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F0EF8-9C1E-4BFC-8169-C9A4E8A28C97}" type="datetimeFigureOut">
              <a:rPr lang="zh-CN" altLang="en-US" smtClean="0"/>
              <a:pPr/>
              <a:t>2013-10-8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055B-56AD-4FF6-84A6-21EBFB60DB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F0EF8-9C1E-4BFC-8169-C9A4E8A28C97}" type="datetimeFigureOut">
              <a:rPr lang="zh-CN" altLang="en-US" smtClean="0"/>
              <a:pPr/>
              <a:t>2013-10-8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055B-56AD-4FF6-84A6-21EBFB60DB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F0EF8-9C1E-4BFC-8169-C9A4E8A28C97}" type="datetimeFigureOut">
              <a:rPr lang="zh-CN" altLang="en-US" smtClean="0"/>
              <a:pPr/>
              <a:t>2013-10-8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055B-56AD-4FF6-84A6-21EBFB60DB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F0EF8-9C1E-4BFC-8169-C9A4E8A28C97}" type="datetimeFigureOut">
              <a:rPr lang="zh-CN" altLang="en-US" smtClean="0"/>
              <a:pPr/>
              <a:t>2013-10-8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055B-56AD-4FF6-84A6-21EBFB60DB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F0EF8-9C1E-4BFC-8169-C9A4E8A28C97}" type="datetimeFigureOut">
              <a:rPr lang="zh-CN" altLang="en-US" smtClean="0"/>
              <a:pPr/>
              <a:t>2013-10-8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055B-56AD-4FF6-84A6-21EBFB60DB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F0EF8-9C1E-4BFC-8169-C9A4E8A28C97}" type="datetimeFigureOut">
              <a:rPr lang="zh-CN" altLang="en-US" smtClean="0"/>
              <a:pPr/>
              <a:t>2013-10-8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055B-56AD-4FF6-84A6-21EBFB60DB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F0EF8-9C1E-4BFC-8169-C9A4E8A28C97}" type="datetimeFigureOut">
              <a:rPr lang="zh-CN" altLang="en-US" smtClean="0"/>
              <a:pPr/>
              <a:t>2013-10-8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055B-56AD-4FF6-84A6-21EBFB60DB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F0EF8-9C1E-4BFC-8169-C9A4E8A28C97}" type="datetimeFigureOut">
              <a:rPr lang="zh-CN" altLang="en-US" smtClean="0"/>
              <a:pPr/>
              <a:t>2013-10-8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9055B-56AD-4FF6-84A6-21EBFB60DB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CF0EF8-9C1E-4BFC-8169-C9A4E8A28C97}" type="datetimeFigureOut">
              <a:rPr lang="zh-CN" altLang="en-US" smtClean="0"/>
              <a:pPr/>
              <a:t>2013-10-8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59055B-56AD-4FF6-84A6-21EBFB60DB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Multiple Access Technique for D2D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CATT, Ericsson, 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r>
              <a:rPr lang="en-US" altLang="zh-CN" dirty="0" smtClean="0">
                <a:solidFill>
                  <a:schemeClr val="tx1"/>
                </a:solidFill>
              </a:rPr>
              <a:t>, Panasonic</a:t>
            </a:r>
            <a:endParaRPr lang="zh-CN" altLang="en-US" dirty="0" smtClean="0">
              <a:solidFill>
                <a:schemeClr val="tx1"/>
              </a:solidFill>
            </a:endParaRPr>
          </a:p>
          <a:p>
            <a:endParaRPr lang="zh-CN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07950" y="262607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3GPP TSG RAN WG1 #74bis					                    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R1-13</a:t>
            </a:r>
            <a:r>
              <a:rPr lang="en-US" altLang="ko-KR" b="1" smtClean="0">
                <a:latin typeface="Calibri" pitchFamily="34" charset="0"/>
                <a:cs typeface="Times New Roman" pitchFamily="18" charset="0"/>
              </a:rPr>
              <a:t>4872</a:t>
            </a:r>
            <a:endParaRPr lang="en-US" altLang="ko-KR">
              <a:latin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Guangzhou, China, 7</a:t>
            </a:r>
            <a:r>
              <a:rPr lang="en-US" altLang="ko-KR" b="1" baseline="30000" dirty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 – 11</a:t>
            </a:r>
            <a:r>
              <a:rPr lang="en-US" altLang="ko-KR" b="1" baseline="30000" dirty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 October 2013</a:t>
            </a:r>
            <a:endParaRPr lang="en-GB" altLang="ko-KR" b="1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79388" y="1052736"/>
            <a:ext cx="21310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dirty="0">
                <a:latin typeface="Calibri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7.2.8.1</a:t>
            </a:r>
            <a:endParaRPr lang="ko-KR" altLang="en-US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Observations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b="0" dirty="0" smtClean="0">
                <a:latin typeface="Arial" charset="0"/>
              </a:rPr>
              <a:t>SC-FDM can provide low CM with consistent structure of PUSCH in legacy release </a:t>
            </a:r>
            <a:endParaRPr lang="en-GB" altLang="zh-CN" b="0" dirty="0" smtClean="0">
              <a:latin typeface="Arial" charset="0"/>
            </a:endParaRPr>
          </a:p>
          <a:p>
            <a:r>
              <a:rPr lang="en-GB" altLang="zh-CN" b="0" dirty="0" smtClean="0">
                <a:latin typeface="Arial" charset="0"/>
              </a:rPr>
              <a:t>OFDM is expected to result in lower cost </a:t>
            </a:r>
            <a:r>
              <a:rPr lang="en-GB" altLang="zh-CN" b="0" dirty="0" err="1" smtClean="0">
                <a:latin typeface="Arial" charset="0"/>
              </a:rPr>
              <a:t>UEs</a:t>
            </a:r>
            <a:r>
              <a:rPr lang="en-GB" altLang="zh-CN" b="0" dirty="0" smtClean="0">
                <a:latin typeface="Arial" charset="0"/>
              </a:rPr>
              <a:t> with reduced time to market and implementation effort, as compared to SC-FDM</a:t>
            </a:r>
            <a:endParaRPr lang="zh-CN" altLang="zh-CN" b="0" dirty="0" smtClean="0">
              <a:latin typeface="Arial" charset="0"/>
            </a:endParaRPr>
          </a:p>
          <a:p>
            <a:r>
              <a:rPr lang="en-US" altLang="zh-CN" b="0" dirty="0" smtClean="0">
                <a:latin typeface="Arial" charset="0"/>
              </a:rPr>
              <a:t>Equalization of SC-FDM is more complex than that of OFDM at UE side</a:t>
            </a:r>
          </a:p>
          <a:p>
            <a:pPr lvl="1"/>
            <a:r>
              <a:rPr lang="en-US" altLang="zh-CN" b="0" dirty="0" smtClean="0">
                <a:latin typeface="Arial" charset="0"/>
              </a:rPr>
              <a:t>Supporting SC-FDM at the UE requires designing a new receiver</a:t>
            </a:r>
          </a:p>
          <a:p>
            <a:r>
              <a:rPr lang="en-US" altLang="zh-CN" b="0" dirty="0" smtClean="0">
                <a:latin typeface="Arial" charset="0"/>
              </a:rPr>
              <a:t>OFDM can provide more scheduling flexibility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US" altLang="zh-CN" sz="2800" dirty="0">
                <a:latin typeface="Arial" charset="0"/>
              </a:rPr>
              <a:t>OFDM is supported for D2D communication and discovery</a:t>
            </a:r>
          </a:p>
          <a:p>
            <a:pPr lvl="1">
              <a:lnSpc>
                <a:spcPct val="90000"/>
              </a:lnSpc>
              <a:defRPr/>
            </a:pPr>
            <a:r>
              <a:rPr lang="en-US" altLang="zh-CN" sz="2400" dirty="0">
                <a:latin typeface="Arial" charset="0"/>
              </a:rPr>
              <a:t>Only one multiple access scheme for D2D transmission is </a:t>
            </a:r>
            <a:r>
              <a:rPr lang="en-US" altLang="zh-CN" sz="2400" dirty="0" smtClean="0">
                <a:latin typeface="Arial" charset="0"/>
              </a:rPr>
              <a:t>supported</a:t>
            </a:r>
            <a:endParaRPr lang="en-US" altLang="zh-CN" sz="2400" dirty="0">
              <a:latin typeface="Arial" charset="0"/>
            </a:endParaRPr>
          </a:p>
          <a:p>
            <a:pPr>
              <a:lnSpc>
                <a:spcPct val="90000"/>
              </a:lnSpc>
              <a:defRPr/>
            </a:pPr>
            <a:r>
              <a:rPr lang="en-US" altLang="zh-CN" sz="2800" dirty="0">
                <a:latin typeface="Arial" charset="0"/>
              </a:rPr>
              <a:t>From a single UE perspective, whether to FDM cellular and D2D signals is FFS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125</Words>
  <Application>Microsoft Office PowerPoint</Application>
  <PresentationFormat>全屏显示(4:3)</PresentationFormat>
  <Paragraphs>15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Multiple Access Technique for D2D</vt:lpstr>
      <vt:lpstr>Observations</vt:lpstr>
      <vt:lpstr>Proposal</vt:lpstr>
    </vt:vector>
  </TitlesOfParts>
  <Company>catt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Multiple Access Technique for D2D</dc:title>
  <dc:creator>pengying</dc:creator>
  <cp:lastModifiedBy>pengying</cp:lastModifiedBy>
  <cp:revision>5</cp:revision>
  <dcterms:created xsi:type="dcterms:W3CDTF">2013-10-08T00:44:14Z</dcterms:created>
  <dcterms:modified xsi:type="dcterms:W3CDTF">2013-10-08T02:41:56Z</dcterms:modified>
</cp:coreProperties>
</file>