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Discovery Way 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Qualcomm Inc., General Dynamics Broadband UK, US </a:t>
            </a:r>
            <a:r>
              <a:rPr lang="en-US" dirty="0" err="1"/>
              <a:t>Dept.of</a:t>
            </a:r>
            <a:r>
              <a:rPr lang="en-US" dirty="0"/>
              <a:t> Commerce, Fujitsu, Intel, </a:t>
            </a:r>
            <a:r>
              <a:rPr lang="en-US" dirty="0" smtClean="0"/>
              <a:t>III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73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R1-13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2726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Fukuoka, 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Japan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May 20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24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2013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1852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ko-KR" dirty="0">
                <a:latin typeface="Times New Roman" pitchFamily="18" charset="0"/>
                <a:cs typeface="Times New Roman" pitchFamily="18" charset="0"/>
              </a:rPr>
              <a:t>Agenda item:  </a:t>
            </a:r>
            <a:r>
              <a:rPr kumimoji="1" lang="en-US" altLang="ko-KR" dirty="0" smtClean="0">
                <a:latin typeface="Times New Roman" pitchFamily="18" charset="0"/>
                <a:cs typeface="Times New Roman" pitchFamily="18" charset="0"/>
              </a:rPr>
              <a:t>6.2.7.3</a:t>
            </a:r>
            <a:endParaRPr kumimoji="1"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8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Uplink spectrum </a:t>
            </a:r>
            <a:r>
              <a:rPr lang="en-US" dirty="0"/>
              <a:t>should be used for </a:t>
            </a:r>
            <a:r>
              <a:rPr lang="en-US" dirty="0" smtClean="0"/>
              <a:t>discovery in the case of FDD deployments</a:t>
            </a:r>
            <a:endParaRPr lang="en-US" dirty="0"/>
          </a:p>
          <a:p>
            <a:r>
              <a:rPr lang="en-US" dirty="0" smtClean="0"/>
              <a:t>Discovery design should allow RRC_IDLE UEs (as currently defined) to participate</a:t>
            </a:r>
          </a:p>
          <a:p>
            <a:r>
              <a:rPr lang="en-US" dirty="0" smtClean="0"/>
              <a:t>Direct discovery design should allow resources reserved for </a:t>
            </a:r>
            <a:r>
              <a:rPr lang="en-US" b="1" i="1" dirty="0" smtClean="0"/>
              <a:t>direct</a:t>
            </a:r>
            <a:r>
              <a:rPr lang="en-US" dirty="0" smtClean="0"/>
              <a:t> discovery to be allocated periodically in a semi-static manner</a:t>
            </a:r>
          </a:p>
          <a:p>
            <a:pPr marL="0" indent="0">
              <a:buNone/>
            </a:pPr>
            <a:r>
              <a:rPr lang="en-US" sz="2200" dirty="0" smtClean="0"/>
              <a:t>Note: Direct </a:t>
            </a:r>
            <a:r>
              <a:rPr lang="en-US" sz="2200" dirty="0"/>
              <a:t>discovery refers to discovery procedure which at least in part requires UEs to transmit and receive signals directly </a:t>
            </a:r>
            <a:r>
              <a:rPr lang="en-US" sz="2200" dirty="0" smtClean="0"/>
              <a:t>from </a:t>
            </a:r>
            <a:r>
              <a:rPr lang="en-US" sz="2200" dirty="0"/>
              <a:t>each other.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1488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102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Discovery Way Forward</vt:lpstr>
      <vt:lpstr>Proposed 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Metrics</dc:title>
  <dc:creator>Patil, Shailesh</dc:creator>
  <cp:lastModifiedBy>patil</cp:lastModifiedBy>
  <cp:revision>39</cp:revision>
  <dcterms:created xsi:type="dcterms:W3CDTF">2006-08-16T00:00:00Z</dcterms:created>
  <dcterms:modified xsi:type="dcterms:W3CDTF">2013-05-21T05:57:00Z</dcterms:modified>
</cp:coreProperties>
</file>