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6" r:id="rId3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3BD"/>
    <a:srgbClr val="FFFFCC"/>
    <a:srgbClr val="AAAAAA"/>
    <a:srgbClr val="DE000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79" autoAdjust="0"/>
    <p:restoredTop sz="94718" autoAdjust="0"/>
  </p:normalViewPr>
  <p:slideViewPr>
    <p:cSldViewPr snapToGrid="0">
      <p:cViewPr>
        <p:scale>
          <a:sx n="75" d="100"/>
          <a:sy n="75" d="100"/>
        </p:scale>
        <p:origin x="-1044" y="30"/>
      </p:cViewPr>
      <p:guideLst>
        <p:guide orient="horz" pos="216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718" y="-90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3C7419-61D9-46C1-97E9-76E9D8F8C3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13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03C3B5-9CFC-4B60-AD1F-942309290D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3870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006088-BF21-4FD5-870B-675EAADE4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BD60626-1ACC-48B1-8201-AA7BD5684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1F5D59E-3020-483D-90FC-392986F41C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2DB302-961D-41B7-BD2E-EA757E550C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9852D4D-CA63-4F5E-A04D-C043C1229B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C0706DD-24B8-4851-91EA-2616D1811F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14675" y="6038850"/>
            <a:ext cx="2895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EE79-A7C5-4B77-8FD4-A174D23DBD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09843C0-6DAC-490D-A4BA-BCECDC8ED96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2394529-A9B3-4A54-83EC-E61379E833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_gre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78205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A5AC0A-F4BD-4464-80DC-A88E0D9F78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101600"/>
            <a:ext cx="8864600" cy="4413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618067"/>
            <a:ext cx="8822266" cy="5418666"/>
          </a:xfrm>
        </p:spPr>
        <p:txBody>
          <a:bodyPr/>
          <a:lstStyle>
            <a:lvl1pPr>
              <a:spcBef>
                <a:spcPts val="800"/>
              </a:spcBef>
              <a:buFont typeface="Wingdings" pitchFamily="2" charset="2"/>
              <a:buChar char="v"/>
              <a:defRPr sz="1600">
                <a:latin typeface="Times New Roman" pitchFamily="18" charset="0"/>
                <a:cs typeface="Times New Roman" pitchFamily="18" charset="0"/>
              </a:defRPr>
            </a:lvl1pPr>
            <a:lvl2pPr>
              <a:defRPr sz="1400">
                <a:latin typeface="Times New Roman" pitchFamily="18" charset="0"/>
                <a:cs typeface="Times New Roman" pitchFamily="18" charset="0"/>
              </a:defRPr>
            </a:lvl2pPr>
            <a:lvl3pPr>
              <a:defRPr sz="1400">
                <a:latin typeface="Times New Roman" pitchFamily="18" charset="0"/>
                <a:cs typeface="Times New Roman" pitchFamily="18" charset="0"/>
              </a:defRPr>
            </a:lvl3pPr>
            <a:lvl4pPr>
              <a:defRPr sz="1400">
                <a:latin typeface="Times New Roman" pitchFamily="18" charset="0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6049963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6AB8A3-9FE4-4612-8857-687BFF70D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3A6A834-CC4A-4943-952A-D55BFAADAD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B3D8EEF-7576-4AB0-8518-088FB58AB7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03D9FE4-F784-4A94-8F3E-54A098F0E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41275" y="6324600"/>
            <a:ext cx="87407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058863"/>
            <a:ext cx="8467725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28" r:id="rId5"/>
    <p:sldLayoutId id="2147483741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4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Way-forward on </a:t>
            </a:r>
            <a:b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</a:b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4Tx Codebook in Rel12: Rank-3/4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52400" y="4116388"/>
            <a:ext cx="87757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0" dirty="0" smtClean="0">
                <a:ea typeface="SimSun" pitchFamily="2" charset="-122"/>
              </a:rPr>
              <a:t>Texas Instruments, </a:t>
            </a:r>
            <a:r>
              <a:rPr lang="en-US" altLang="zh-CN" sz="2400" dirty="0" smtClean="0">
                <a:ea typeface="SimSun" pitchFamily="2" charset="-122"/>
              </a:rPr>
              <a:t>CATT, </a:t>
            </a:r>
            <a:r>
              <a:rPr lang="en-US" altLang="zh-CN" sz="2400" b="0" dirty="0" smtClean="0">
                <a:ea typeface="SimSun" pitchFamily="2" charset="-122"/>
              </a:rPr>
              <a:t>Fujitsu</a:t>
            </a:r>
            <a:r>
              <a:rPr lang="en-US" altLang="zh-CN" sz="2400" b="0" dirty="0" smtClean="0">
                <a:ea typeface="SimSun" pitchFamily="2" charset="-122"/>
              </a:rPr>
              <a:t>, Intel, </a:t>
            </a:r>
            <a:r>
              <a:rPr lang="en-US" altLang="zh-CN" sz="2400" b="0" dirty="0" smtClean="0">
                <a:ea typeface="SimSun" pitchFamily="2" charset="-122"/>
              </a:rPr>
              <a:t>InterDigital</a:t>
            </a:r>
            <a:r>
              <a:rPr lang="en-US" altLang="zh-CN" sz="2400" b="0" dirty="0" smtClean="0">
                <a:ea typeface="SimSun" pitchFamily="2" charset="-122"/>
              </a:rPr>
              <a:t>, LG Electronics, </a:t>
            </a:r>
            <a:r>
              <a:rPr lang="en-US" altLang="zh-CN" sz="2400" dirty="0" smtClean="0">
                <a:ea typeface="SimSun" pitchFamily="2" charset="-122"/>
              </a:rPr>
              <a:t>NEC, </a:t>
            </a:r>
            <a:r>
              <a:rPr lang="en-US" altLang="zh-CN" sz="2400" b="0" dirty="0" smtClean="0">
                <a:ea typeface="SimSun" pitchFamily="2" charset="-122"/>
              </a:rPr>
              <a:t>Motorola </a:t>
            </a:r>
            <a:r>
              <a:rPr lang="en-US" altLang="zh-CN" sz="2400" b="0" dirty="0" smtClean="0">
                <a:ea typeface="SimSun" pitchFamily="2" charset="-122"/>
              </a:rPr>
              <a:t>Mobility, Qualcomm, </a:t>
            </a:r>
            <a:r>
              <a:rPr lang="en-US" altLang="zh-CN" sz="2400" b="0" dirty="0" smtClean="0">
                <a:ea typeface="SimSun" pitchFamily="2" charset="-122"/>
              </a:rPr>
              <a:t>ZTE</a:t>
            </a:r>
            <a:endParaRPr lang="en-US" altLang="zh-CN" sz="2400" b="0" dirty="0" smtClean="0">
              <a:ea typeface="SimSun" pitchFamily="2" charset="-122"/>
            </a:endParaRPr>
          </a:p>
        </p:txBody>
      </p:sp>
      <p:sp>
        <p:nvSpPr>
          <p:cNvPr id="327687" name="Rectangle 7"/>
          <p:cNvSpPr>
            <a:spLocks noChangeArrowheads="1"/>
          </p:cNvSpPr>
          <p:nvPr/>
        </p:nvSpPr>
        <p:spPr bwMode="auto">
          <a:xfrm>
            <a:off x="190500" y="24765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3GPP TSG RAN WG1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73    </a:t>
            </a: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				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              R1-132720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  <a:ea typeface="SimSun" pitchFamily="2" charset="-122"/>
            </a:endParaRPr>
          </a:p>
          <a:p>
            <a:pPr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Fukuoka, Japan,  May 20 - 24, 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2013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152400" y="1216095"/>
            <a:ext cx="31678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Agenda Item	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6.2.2.1.2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</a:endParaRPr>
          </a:p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Document for	: Decision</a:t>
            </a:r>
            <a:endParaRPr lang="en-US" altLang="ja-JP" sz="2000" b="0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Way-forward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962025"/>
            <a:ext cx="8822266" cy="5372100"/>
          </a:xfrm>
        </p:spPr>
        <p:txBody>
          <a:bodyPr/>
          <a:lstStyle/>
          <a:p>
            <a:r>
              <a:rPr lang="en-US" sz="2400" dirty="0" smtClean="0"/>
              <a:t> For 4Tx feedback in Rel.12, rank-3/4 reuses Rel.8 codebook.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EAEAE"/>
      </a:accent2>
      <a:accent3>
        <a:srgbClr val="117788"/>
      </a:accent3>
      <a:accent4>
        <a:srgbClr val="404040"/>
      </a:accent4>
      <a:accent5>
        <a:srgbClr val="7F7F7F"/>
      </a:accent5>
      <a:accent6>
        <a:srgbClr val="32B4CE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8979</TotalTime>
  <Words>44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FinalPowerpoint</vt:lpstr>
      <vt:lpstr>Way-forward on  4Tx Codebook in Rel12: Rank-3/4</vt:lpstr>
      <vt:lpstr>Way-forward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Runhua Chen</dc:creator>
  <cp:lastModifiedBy>Runhua Chen</cp:lastModifiedBy>
  <cp:revision>491</cp:revision>
  <dcterms:created xsi:type="dcterms:W3CDTF">2007-12-19T20:51:45Z</dcterms:created>
  <dcterms:modified xsi:type="dcterms:W3CDTF">2013-05-22T00:05:59Z</dcterms:modified>
</cp:coreProperties>
</file>