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82" autoAdjust="0"/>
    <p:restoredTop sz="94660"/>
  </p:normalViewPr>
  <p:slideViewPr>
    <p:cSldViewPr>
      <p:cViewPr>
        <p:scale>
          <a:sx n="80" d="100"/>
          <a:sy n="80" d="100"/>
        </p:scale>
        <p:origin x="-270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54044-F31A-43D2-B297-D8F3DA884185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WF on ICIC in small cell scenarios</a:t>
            </a:r>
            <a:endParaRPr lang="ko-KR" altLang="en-US" sz="36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Calibri" pitchFamily="34" charset="0"/>
              </a:rPr>
              <a:t>LG Electronics, Huawei, </a:t>
            </a:r>
            <a:r>
              <a:rPr lang="en-US" altLang="ko-KR" dirty="0" err="1" smtClean="0">
                <a:latin typeface="Calibri" pitchFamily="34" charset="0"/>
              </a:rPr>
              <a:t>HiSilicon</a:t>
            </a:r>
            <a:r>
              <a:rPr lang="en-US" altLang="ko-KR" dirty="0" smtClean="0">
                <a:latin typeface="Calibri" pitchFamily="34" charset="0"/>
              </a:rPr>
              <a:t>, NTT DOCOMO, Panasonic, Samsung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28601" y="434449"/>
            <a:ext cx="851986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tabLst>
                <a:tab pos="6210300" algn="r"/>
              </a:tabLst>
            </a:pPr>
            <a:r>
              <a:rPr lang="en-US" altLang="zh-CN" sz="1600" b="1" dirty="0">
                <a:latin typeface="Calibri" pitchFamily="34" charset="0"/>
              </a:rPr>
              <a:t>3GPP TSG RAN WG1 Meeting </a:t>
            </a:r>
            <a:r>
              <a:rPr lang="en-US" altLang="zh-CN" sz="1600" b="1" dirty="0" smtClean="0">
                <a:latin typeface="Calibri" pitchFamily="34" charset="0"/>
              </a:rPr>
              <a:t>#72bis                                                  			 R1-131749</a:t>
            </a:r>
            <a:endParaRPr lang="en-US" altLang="zh-CN" sz="1600" b="1" dirty="0">
              <a:latin typeface="Calibri" pitchFamily="34" charset="0"/>
            </a:endParaRPr>
          </a:p>
          <a:p>
            <a:pPr>
              <a:tabLst>
                <a:tab pos="6210300" algn="r"/>
              </a:tabLst>
            </a:pPr>
            <a:r>
              <a:rPr lang="en-US" altLang="zh-CN" sz="1600" b="1" dirty="0" smtClean="0">
                <a:latin typeface="Calibri" pitchFamily="34" charset="0"/>
              </a:rPr>
              <a:t>Chicago, USA, April 15-19</a:t>
            </a:r>
            <a:endParaRPr lang="en-US" altLang="zh-CN" sz="1600" b="1" dirty="0">
              <a:latin typeface="Calibri" pitchFamily="34" charset="0"/>
            </a:endParaRPr>
          </a:p>
          <a:p>
            <a:pPr>
              <a:tabLst>
                <a:tab pos="6210300" algn="r"/>
              </a:tabLst>
            </a:pPr>
            <a:endParaRPr lang="en-US" altLang="zh-CN" sz="1600" b="1" dirty="0">
              <a:latin typeface="Calibri" pitchFamily="34" charset="0"/>
            </a:endParaRPr>
          </a:p>
          <a:p>
            <a:pPr>
              <a:tabLst>
                <a:tab pos="6210300" algn="r"/>
              </a:tabLst>
            </a:pPr>
            <a:endParaRPr lang="en-US" altLang="zh-CN" sz="1600" b="1" dirty="0">
              <a:latin typeface="Calibri" pitchFamily="34" charset="0"/>
            </a:endParaRPr>
          </a:p>
          <a:p>
            <a:pPr>
              <a:tabLst>
                <a:tab pos="6210300" algn="r"/>
              </a:tabLst>
            </a:pPr>
            <a:r>
              <a:rPr lang="en-US" altLang="zh-CN" sz="1600" b="1" dirty="0">
                <a:latin typeface="Calibri" pitchFamily="34" charset="0"/>
              </a:rPr>
              <a:t>Agenda item: </a:t>
            </a:r>
            <a:r>
              <a:rPr lang="en-US" altLang="zh-CN" sz="1600" b="1" dirty="0" smtClean="0">
                <a:latin typeface="Calibri" pitchFamily="34" charset="0"/>
              </a:rPr>
              <a:t>7.2.5.3.1</a:t>
            </a:r>
            <a:endParaRPr lang="en-US" altLang="zh-CN" sz="16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itchFamily="34" charset="0"/>
              </a:rPr>
              <a:t>Proposal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5256584"/>
          </a:xfrm>
        </p:spPr>
        <p:txBody>
          <a:bodyPr>
            <a:noAutofit/>
          </a:bodyPr>
          <a:lstStyle/>
          <a:p>
            <a:r>
              <a:rPr lang="en-US" altLang="ko-KR" sz="2000" dirty="0" smtClean="0">
                <a:latin typeface="Calibri" pitchFamily="34" charset="0"/>
              </a:rPr>
              <a:t>Candidate techniques for further study are as follows, but not limited to</a:t>
            </a:r>
          </a:p>
          <a:p>
            <a:pPr lvl="1"/>
            <a:r>
              <a:rPr lang="en-US" altLang="zh-CN" sz="1800" dirty="0" smtClean="0">
                <a:latin typeface="Calibri" pitchFamily="34" charset="0"/>
              </a:rPr>
              <a:t>Small cell on/off</a:t>
            </a:r>
          </a:p>
          <a:p>
            <a:pPr lvl="2"/>
            <a:r>
              <a:rPr lang="en-US" altLang="zh-CN" sz="1400" dirty="0" smtClean="0">
                <a:latin typeface="Calibri" pitchFamily="34" charset="0"/>
              </a:rPr>
              <a:t>A small cell can also refer to a component carrier when more than one component carrier is available</a:t>
            </a:r>
          </a:p>
          <a:p>
            <a:pPr lvl="1"/>
            <a:r>
              <a:rPr lang="en-US" altLang="ko-KR" sz="1800" smtClean="0">
                <a:latin typeface="Calibri" pitchFamily="34" charset="0"/>
              </a:rPr>
              <a:t>Enhanced power </a:t>
            </a:r>
            <a:r>
              <a:rPr lang="en-US" altLang="ko-KR" sz="1800" dirty="0" smtClean="0">
                <a:latin typeface="Calibri" pitchFamily="34" charset="0"/>
              </a:rPr>
              <a:t>control/adaptation</a:t>
            </a:r>
          </a:p>
          <a:p>
            <a:pPr lvl="1"/>
            <a:r>
              <a:rPr lang="en-US" altLang="ko-KR" sz="1800" dirty="0" smtClean="0">
                <a:latin typeface="Calibri" pitchFamily="34" charset="0"/>
              </a:rPr>
              <a:t>Enhancement of frequency domain power control (e.g., RNTP) and/or ABS to multi-cell scenarios with consideration of EPDCCH</a:t>
            </a:r>
          </a:p>
          <a:p>
            <a:pPr lvl="1"/>
            <a:r>
              <a:rPr lang="en-US" altLang="ko-KR" sz="1800" dirty="0" smtClean="0">
                <a:latin typeface="Calibri" pitchFamily="34" charset="0"/>
              </a:rPr>
              <a:t>Load balancing/shifting (including cell association)</a:t>
            </a:r>
            <a:r>
              <a:rPr lang="en-US" altLang="ko-KR" sz="1400" dirty="0" smtClean="0">
                <a:latin typeface="Calibri" pitchFamily="34" charset="0"/>
              </a:rPr>
              <a:t> </a:t>
            </a:r>
          </a:p>
          <a:p>
            <a:pPr lvl="1"/>
            <a:r>
              <a:rPr lang="en-US" altLang="zh-CN" sz="1800" dirty="0" smtClean="0">
                <a:latin typeface="Calibri" pitchFamily="34" charset="0"/>
              </a:rPr>
              <a:t>Coordinated scheduling and </a:t>
            </a:r>
            <a:r>
              <a:rPr lang="en-US" altLang="zh-CN" sz="1800" dirty="0" err="1" smtClean="0">
                <a:latin typeface="Calibri" pitchFamily="34" charset="0"/>
              </a:rPr>
              <a:t>beamforming</a:t>
            </a:r>
            <a:r>
              <a:rPr lang="en-US" altLang="zh-CN" sz="1800" dirty="0" smtClean="0">
                <a:latin typeface="Calibri" pitchFamily="34" charset="0"/>
              </a:rPr>
              <a:t> with non-ideal backhaul</a:t>
            </a:r>
          </a:p>
          <a:p>
            <a:r>
              <a:rPr lang="en-US" altLang="zh-CN" sz="2000" dirty="0" smtClean="0">
                <a:latin typeface="Calibri" pitchFamily="34" charset="0"/>
              </a:rPr>
              <a:t>For each of the techniques, further study including the followings</a:t>
            </a:r>
          </a:p>
          <a:p>
            <a:pPr lvl="1"/>
            <a:r>
              <a:rPr lang="en-US" altLang="zh-CN" sz="1800" dirty="0" smtClean="0">
                <a:latin typeface="Calibri" pitchFamily="34" charset="0"/>
              </a:rPr>
              <a:t>Feasible time scale (i.e., how fast or slow the technique is applied)</a:t>
            </a:r>
          </a:p>
          <a:p>
            <a:pPr lvl="1"/>
            <a:r>
              <a:rPr lang="en-US" altLang="zh-CN" sz="1800" dirty="0" smtClean="0">
                <a:latin typeface="Calibri" pitchFamily="34" charset="0"/>
              </a:rPr>
              <a:t>Performance analysis/gain</a:t>
            </a:r>
          </a:p>
          <a:p>
            <a:pPr lvl="1"/>
            <a:r>
              <a:rPr lang="en-US" altLang="zh-CN" sz="1800" dirty="0" smtClean="0">
                <a:latin typeface="Calibri" pitchFamily="34" charset="0"/>
              </a:rPr>
              <a:t>Necessary enhancements of mechanism and procedure, and additional measurements to help the network decision</a:t>
            </a:r>
          </a:p>
          <a:p>
            <a:pPr lvl="1"/>
            <a:r>
              <a:rPr lang="en-US" altLang="zh-CN" sz="1800" dirty="0" smtClean="0">
                <a:latin typeface="Calibri" pitchFamily="34" charset="0"/>
              </a:rPr>
              <a:t> Consideration on its potential impacts on other system performance, for example, network stability, coverage, increased handover and signaling, and energy consumption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</TotalTime>
  <Words>169</Words>
  <Application>Microsoft Office PowerPoint</Application>
  <PresentationFormat>화면 슬라이드 쇼(4:3)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ICIC in small cell scenarios</vt:lpstr>
      <vt:lpstr>Proposal</vt:lpstr>
    </vt:vector>
  </TitlesOfParts>
  <Company>LG CTO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</dc:title>
  <dc:creator>yunjung yi3</dc:creator>
  <cp:lastModifiedBy>yunjung yi3</cp:lastModifiedBy>
  <cp:revision>37</cp:revision>
  <dcterms:created xsi:type="dcterms:W3CDTF">2013-04-11T02:34:52Z</dcterms:created>
  <dcterms:modified xsi:type="dcterms:W3CDTF">2013-04-17T22:42:37Z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1366204980</vt:lpwstr>
  </property>
</Properties>
</file>