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  <p:sldId id="271" r:id="rId5"/>
    <p:sldId id="27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for NAICS scenarios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Orange, Telecom </a:t>
            </a:r>
            <a:r>
              <a:rPr lang="en-US" dirty="0"/>
              <a:t>Italia, </a:t>
            </a:r>
            <a:r>
              <a:rPr lang="en-US" dirty="0" smtClean="0"/>
              <a:t>Deutsche Telekom, T-Mobile USA, </a:t>
            </a:r>
            <a:r>
              <a:rPr lang="en-US" dirty="0"/>
              <a:t>China </a:t>
            </a:r>
            <a:r>
              <a:rPr lang="en-US" dirty="0" smtClean="0"/>
              <a:t>Unicom, KDDI, </a:t>
            </a:r>
            <a:r>
              <a:rPr lang="en-US" dirty="0" err="1" smtClean="0"/>
              <a:t>Docomo</a:t>
            </a:r>
            <a:r>
              <a:rPr lang="en-US" dirty="0" smtClean="0"/>
              <a:t>, Vodafone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8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NAICS scenario #1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GB" dirty="0"/>
              <a:t>Homogeneous network, only </a:t>
            </a:r>
            <a:r>
              <a:rPr lang="en-GB" dirty="0" smtClean="0"/>
              <a:t>macro-cell, ISD = 500m</a:t>
            </a:r>
            <a:endParaRPr lang="fr-FR" dirty="0"/>
          </a:p>
          <a:p>
            <a:pPr lvl="0"/>
            <a:r>
              <a:rPr lang="en-GB" dirty="0"/>
              <a:t>Non-ideal </a:t>
            </a:r>
            <a:r>
              <a:rPr lang="en-GB" dirty="0" smtClean="0"/>
              <a:t>backhaul between sites</a:t>
            </a:r>
            <a:endParaRPr lang="fr-FR" dirty="0"/>
          </a:p>
          <a:p>
            <a:pPr lvl="0"/>
            <a:r>
              <a:rPr lang="en-GB" dirty="0" smtClean="0"/>
              <a:t>Inter-cell </a:t>
            </a:r>
            <a:r>
              <a:rPr lang="en-GB" dirty="0"/>
              <a:t>coordination assumptions</a:t>
            </a:r>
            <a:endParaRPr lang="fr-FR" dirty="0"/>
          </a:p>
          <a:p>
            <a:pPr lvl="1"/>
            <a:r>
              <a:rPr lang="en-GB" dirty="0"/>
              <a:t>Intra-site coordination is possible</a:t>
            </a:r>
            <a:endParaRPr lang="fr-FR" dirty="0"/>
          </a:p>
          <a:p>
            <a:pPr lvl="1"/>
            <a:r>
              <a:rPr lang="en-GB" dirty="0"/>
              <a:t>Inter-site coordination is limited due to backhaul constraints</a:t>
            </a:r>
            <a:endParaRPr lang="fr-FR" dirty="0"/>
          </a:p>
          <a:p>
            <a:pPr marL="457200" lvl="1" indent="0">
              <a:buNone/>
            </a:pPr>
            <a:endParaRPr lang="en-GB" dirty="0" smtClean="0"/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 smtClean="0"/>
          </a:p>
          <a:p>
            <a:pPr marL="457200" lvl="1" indent="0">
              <a:buNone/>
            </a:pPr>
            <a:r>
              <a:rPr lang="en-GB" sz="1900" b="1" dirty="0" smtClean="0"/>
              <a:t>		</a:t>
            </a:r>
            <a:endParaRPr lang="en-GB" sz="1900" b="1" dirty="0"/>
          </a:p>
          <a:p>
            <a:pPr marL="457200" lvl="1" indent="0">
              <a:buNone/>
            </a:pPr>
            <a:r>
              <a:rPr lang="en-GB" sz="2400" dirty="0" smtClean="0"/>
              <a:t>NB</a:t>
            </a:r>
            <a:r>
              <a:rPr lang="en-GB" sz="2400" dirty="0"/>
              <a:t>: </a:t>
            </a:r>
            <a:r>
              <a:rPr lang="en-US" sz="2400" dirty="0"/>
              <a:t>This scenario is similar to </a:t>
            </a:r>
            <a:r>
              <a:rPr lang="en-US" sz="2400" dirty="0" err="1"/>
              <a:t>CoMP</a:t>
            </a:r>
            <a:r>
              <a:rPr lang="en-US" sz="2400" dirty="0"/>
              <a:t> scenario 1 in </a:t>
            </a:r>
            <a:r>
              <a:rPr lang="en-US" sz="2400" dirty="0" smtClean="0"/>
              <a:t>TR36.819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50846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NAICS scenario #2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70037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GB" dirty="0"/>
              <a:t>Small cells are deployed within the </a:t>
            </a:r>
            <a:r>
              <a:rPr lang="en-GB" dirty="0" smtClean="0"/>
              <a:t>macro-cell </a:t>
            </a:r>
            <a:r>
              <a:rPr lang="en-GB" dirty="0"/>
              <a:t>coverage</a:t>
            </a:r>
            <a:endParaRPr lang="fr-FR" dirty="0"/>
          </a:p>
          <a:p>
            <a:pPr lvl="0"/>
            <a:r>
              <a:rPr lang="en-GB" dirty="0"/>
              <a:t>Co-channel deployment</a:t>
            </a:r>
            <a:endParaRPr lang="fr-FR" dirty="0"/>
          </a:p>
          <a:p>
            <a:pPr lvl="0"/>
            <a:r>
              <a:rPr lang="en-GB" dirty="0" smtClean="0"/>
              <a:t>Sparse </a:t>
            </a:r>
            <a:r>
              <a:rPr lang="en-GB" dirty="0"/>
              <a:t>deployment of small cells </a:t>
            </a:r>
            <a:endParaRPr lang="fr-FR" dirty="0"/>
          </a:p>
          <a:p>
            <a:pPr lvl="0"/>
            <a:r>
              <a:rPr lang="en-GB" dirty="0"/>
              <a:t>Small cells are deployed outdoors</a:t>
            </a:r>
            <a:endParaRPr lang="fr-FR" dirty="0"/>
          </a:p>
          <a:p>
            <a:pPr lvl="0"/>
            <a:r>
              <a:rPr lang="en-GB" dirty="0"/>
              <a:t>Backhaul assumptions</a:t>
            </a:r>
            <a:endParaRPr lang="fr-FR" dirty="0"/>
          </a:p>
          <a:p>
            <a:pPr lvl="1"/>
            <a:r>
              <a:rPr lang="en-GB" dirty="0"/>
              <a:t>Between macro-cell and small cells within its coverage: </a:t>
            </a:r>
            <a:r>
              <a:rPr lang="en-GB" dirty="0" smtClean="0"/>
              <a:t>Non-ideal </a:t>
            </a:r>
            <a:endParaRPr lang="fr-FR" dirty="0"/>
          </a:p>
          <a:p>
            <a:pPr lvl="1"/>
            <a:r>
              <a:rPr lang="en-GB" dirty="0"/>
              <a:t>Among macro cells: Non-ideal</a:t>
            </a:r>
            <a:endParaRPr lang="fr-FR" dirty="0"/>
          </a:p>
          <a:p>
            <a:pPr lvl="0"/>
            <a:r>
              <a:rPr lang="en-GB" dirty="0"/>
              <a:t>Inter-cell coordination assumptions </a:t>
            </a:r>
            <a:endParaRPr lang="fr-FR" dirty="0"/>
          </a:p>
          <a:p>
            <a:pPr lvl="1"/>
            <a:r>
              <a:rPr lang="en-GB" dirty="0"/>
              <a:t>According to the backhaul assumptions, every inter-cell coordination is limited, except the intra-site coordination</a:t>
            </a:r>
            <a:endParaRPr lang="fr-FR" dirty="0"/>
          </a:p>
          <a:p>
            <a:pPr marL="457200" lvl="1" indent="0">
              <a:buNone/>
            </a:pPr>
            <a:endParaRPr lang="en-GB" sz="2900" dirty="0" smtClean="0"/>
          </a:p>
          <a:p>
            <a:pPr marL="457200" lvl="1" indent="0">
              <a:buNone/>
            </a:pPr>
            <a:endParaRPr lang="en-GB" dirty="0" smtClean="0"/>
          </a:p>
          <a:p>
            <a:pPr marL="457200" lvl="1" indent="0">
              <a:buNone/>
            </a:pPr>
            <a:r>
              <a:rPr lang="en-GB" sz="2400" dirty="0"/>
              <a:t>NB: </a:t>
            </a:r>
            <a:r>
              <a:rPr lang="en-US" sz="2400" dirty="0"/>
              <a:t>This scenario is similar to </a:t>
            </a:r>
            <a:r>
              <a:rPr lang="en-US" sz="2400" dirty="0" err="1"/>
              <a:t>CoMP</a:t>
            </a:r>
            <a:r>
              <a:rPr lang="en-US" sz="2400" dirty="0"/>
              <a:t> scenario #3 in </a:t>
            </a:r>
            <a:r>
              <a:rPr lang="en-US" sz="2400" dirty="0" smtClean="0"/>
              <a:t>TR36.819, but with imperfect backhaul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26694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NAICS scenario #3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GB" dirty="0"/>
              <a:t>Small cells are deployed within the </a:t>
            </a:r>
            <a:r>
              <a:rPr lang="en-GB" dirty="0" err="1"/>
              <a:t>macrocell</a:t>
            </a:r>
            <a:r>
              <a:rPr lang="en-GB" dirty="0"/>
              <a:t> coverage</a:t>
            </a:r>
            <a:endParaRPr lang="fr-FR" dirty="0"/>
          </a:p>
          <a:p>
            <a:pPr lvl="0"/>
            <a:r>
              <a:rPr lang="en-GB" dirty="0"/>
              <a:t>Co-channel deployment</a:t>
            </a:r>
            <a:endParaRPr lang="fr-FR" dirty="0"/>
          </a:p>
          <a:p>
            <a:pPr lvl="0"/>
            <a:r>
              <a:rPr lang="en-GB" dirty="0" smtClean="0"/>
              <a:t>Sparse </a:t>
            </a:r>
            <a:r>
              <a:rPr lang="en-GB" dirty="0"/>
              <a:t>deployment of small cells </a:t>
            </a:r>
            <a:endParaRPr lang="fr-FR" dirty="0"/>
          </a:p>
          <a:p>
            <a:pPr lvl="0"/>
            <a:r>
              <a:rPr lang="en-GB" dirty="0"/>
              <a:t>Small cells are deployed outdoors</a:t>
            </a:r>
            <a:endParaRPr lang="fr-FR" dirty="0"/>
          </a:p>
          <a:p>
            <a:pPr lvl="0"/>
            <a:r>
              <a:rPr lang="en-GB" dirty="0"/>
              <a:t>Backhaul assumptions</a:t>
            </a:r>
            <a:endParaRPr lang="fr-FR" dirty="0"/>
          </a:p>
          <a:p>
            <a:pPr lvl="1"/>
            <a:r>
              <a:rPr lang="en-GB" dirty="0"/>
              <a:t>Between macro-cell and small cells within its coverage: Quasi-ideal backhaul </a:t>
            </a:r>
            <a:endParaRPr lang="fr-FR" dirty="0"/>
          </a:p>
          <a:p>
            <a:pPr lvl="1"/>
            <a:r>
              <a:rPr lang="en-GB" dirty="0"/>
              <a:t>Among macro cells: Non-ideal</a:t>
            </a:r>
            <a:endParaRPr lang="fr-FR" dirty="0"/>
          </a:p>
          <a:p>
            <a:pPr lvl="0"/>
            <a:r>
              <a:rPr lang="en-GB" dirty="0"/>
              <a:t>Inter-cell coordination assumptions </a:t>
            </a:r>
            <a:endParaRPr lang="fr-FR" dirty="0"/>
          </a:p>
          <a:p>
            <a:pPr lvl="1"/>
            <a:r>
              <a:rPr lang="en-GB" dirty="0"/>
              <a:t>According to the backhaul assumptions, the coordination is possible in the following cases:</a:t>
            </a:r>
            <a:endParaRPr lang="fr-FR" dirty="0"/>
          </a:p>
          <a:p>
            <a:pPr lvl="2"/>
            <a:r>
              <a:rPr lang="en-GB" dirty="0"/>
              <a:t>Intra-site macro cells coordination</a:t>
            </a:r>
            <a:endParaRPr lang="fr-FR" dirty="0"/>
          </a:p>
          <a:p>
            <a:pPr lvl="2"/>
            <a:r>
              <a:rPr lang="en-GB" dirty="0"/>
              <a:t>Coordination between a macro-cell and a small cell within its coverage</a:t>
            </a:r>
            <a:endParaRPr lang="fr-FR" dirty="0"/>
          </a:p>
          <a:p>
            <a:pPr lvl="2"/>
            <a:r>
              <a:rPr lang="en-GB" dirty="0"/>
              <a:t>Coordination among small cells within the coverage of the same macro cell</a:t>
            </a:r>
            <a:endParaRPr lang="fr-FR" dirty="0"/>
          </a:p>
          <a:p>
            <a:pPr lvl="1"/>
            <a:r>
              <a:rPr lang="en-GB" dirty="0"/>
              <a:t>According to the backhaul assumptions, the coordination is limited in the following cases:</a:t>
            </a:r>
            <a:endParaRPr lang="fr-FR" dirty="0"/>
          </a:p>
          <a:p>
            <a:pPr lvl="2"/>
            <a:r>
              <a:rPr lang="en-GB" dirty="0"/>
              <a:t>Inter-site coordination between macro-cells </a:t>
            </a:r>
            <a:endParaRPr lang="fr-FR" dirty="0"/>
          </a:p>
          <a:p>
            <a:pPr lvl="2"/>
            <a:r>
              <a:rPr lang="en-GB" dirty="0"/>
              <a:t>Coordination between a  macro-cell and a small cell outside its coverage</a:t>
            </a:r>
            <a:endParaRPr lang="fr-FR" dirty="0"/>
          </a:p>
          <a:p>
            <a:pPr lvl="2"/>
            <a:r>
              <a:rPr lang="en-GB" dirty="0"/>
              <a:t>Coordination among small cells within the coverage of different macro cells </a:t>
            </a:r>
            <a:endParaRPr lang="en-GB" dirty="0" smtClean="0"/>
          </a:p>
          <a:p>
            <a:pPr lvl="2"/>
            <a:endParaRPr lang="fr-FR" dirty="0"/>
          </a:p>
          <a:p>
            <a:pPr marL="457200" lvl="1" indent="0">
              <a:buNone/>
            </a:pPr>
            <a:r>
              <a:rPr lang="en-GB" sz="2700" dirty="0" smtClean="0"/>
              <a:t>NB: </a:t>
            </a:r>
            <a:r>
              <a:rPr lang="en-US" sz="2700" dirty="0" smtClean="0"/>
              <a:t>This scenario is similar to </a:t>
            </a:r>
            <a:r>
              <a:rPr lang="en-US" sz="2700" dirty="0" err="1" smtClean="0"/>
              <a:t>CoMP</a:t>
            </a:r>
            <a:r>
              <a:rPr lang="en-US" sz="2700" dirty="0" smtClean="0"/>
              <a:t> scenario </a:t>
            </a:r>
            <a:r>
              <a:rPr lang="en-US" sz="2700" dirty="0"/>
              <a:t>#3 in TR36.819</a:t>
            </a:r>
            <a:endParaRPr lang="fr-FR" sz="2700" dirty="0"/>
          </a:p>
        </p:txBody>
      </p:sp>
    </p:spTree>
    <p:extLst>
      <p:ext uri="{BB962C8B-B14F-4D97-AF65-F5344CB8AC3E}">
        <p14:creationId xmlns:p14="http://schemas.microsoft.com/office/powerpoint/2010/main" val="185522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considerations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b="1" dirty="0"/>
              <a:t>Synchronization error:</a:t>
            </a:r>
            <a:r>
              <a:rPr lang="en-GB" dirty="0"/>
              <a:t>  </a:t>
            </a:r>
            <a:r>
              <a:rPr lang="en-GB" dirty="0" smtClean="0"/>
              <a:t>Different levels </a:t>
            </a:r>
            <a:r>
              <a:rPr lang="en-GB" dirty="0"/>
              <a:t>of synchronization error between the </a:t>
            </a:r>
            <a:r>
              <a:rPr lang="en-GB" dirty="0" smtClean="0"/>
              <a:t>cells are considered. Asynchronous network is not precluded.</a:t>
            </a:r>
          </a:p>
          <a:p>
            <a:endParaRPr lang="en-GB" dirty="0" smtClean="0"/>
          </a:p>
          <a:p>
            <a:pPr lvl="0"/>
            <a:r>
              <a:rPr lang="en-GB" b="1" dirty="0"/>
              <a:t>Inter-cell coordination mechanisms:</a:t>
            </a:r>
            <a:r>
              <a:rPr lang="en-GB" dirty="0"/>
              <a:t> </a:t>
            </a:r>
            <a:endParaRPr lang="fr-FR" dirty="0"/>
          </a:p>
          <a:p>
            <a:pPr lvl="1"/>
            <a:r>
              <a:rPr lang="en-GB" dirty="0"/>
              <a:t>No </a:t>
            </a:r>
            <a:r>
              <a:rPr lang="en-GB" dirty="0" err="1" smtClean="0"/>
              <a:t>CoMP</a:t>
            </a:r>
            <a:r>
              <a:rPr lang="en-GB" dirty="0"/>
              <a:t>, </a:t>
            </a:r>
            <a:r>
              <a:rPr lang="en-GB" dirty="0" smtClean="0"/>
              <a:t>no </a:t>
            </a:r>
            <a:r>
              <a:rPr lang="en-GB" dirty="0"/>
              <a:t>(</a:t>
            </a:r>
            <a:r>
              <a:rPr lang="en-GB" dirty="0" smtClean="0"/>
              <a:t>f)</a:t>
            </a:r>
            <a:r>
              <a:rPr lang="en-GB" dirty="0" err="1" smtClean="0"/>
              <a:t>eICIC</a:t>
            </a:r>
            <a:endParaRPr lang="en-GB" dirty="0" smtClean="0"/>
          </a:p>
          <a:p>
            <a:pPr lvl="1"/>
            <a:r>
              <a:rPr lang="en-GB" dirty="0" smtClean="0"/>
              <a:t>The only possible scheduling coordination mechanisms relate </a:t>
            </a:r>
            <a:r>
              <a:rPr lang="en-GB" dirty="0"/>
              <a:t>to network-assistance for advanced </a:t>
            </a:r>
            <a:r>
              <a:rPr lang="en-GB" dirty="0" smtClean="0"/>
              <a:t>receivers </a:t>
            </a:r>
            <a:r>
              <a:rPr lang="en-GB" dirty="0"/>
              <a:t>(example: PRBs alignment, </a:t>
            </a:r>
            <a:r>
              <a:rPr lang="en-GB" dirty="0" smtClean="0"/>
              <a:t>constraints on interferer’s MCS)</a:t>
            </a:r>
          </a:p>
        </p:txBody>
      </p:sp>
    </p:spTree>
    <p:extLst>
      <p:ext uri="{BB962C8B-B14F-4D97-AF65-F5344CB8AC3E}">
        <p14:creationId xmlns:p14="http://schemas.microsoft.com/office/powerpoint/2010/main" val="401638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330</Words>
  <Application>Microsoft Office PowerPoint</Application>
  <PresentationFormat>Affichage à l'écran 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Office Theme</vt:lpstr>
      <vt:lpstr>Way Forward for NAICS scenarios</vt:lpstr>
      <vt:lpstr>NAICS scenario #1</vt:lpstr>
      <vt:lpstr>NAICS scenario #2</vt:lpstr>
      <vt:lpstr>NAICS scenario #3</vt:lpstr>
      <vt:lpstr>General considerations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SCE PHY scenarios</dc:title>
  <dc:creator>Hiroyuki Ishii</dc:creator>
  <cp:lastModifiedBy>Division R&amp;D</cp:lastModifiedBy>
  <cp:revision>53</cp:revision>
  <dcterms:created xsi:type="dcterms:W3CDTF">2006-08-16T00:00:00Z</dcterms:created>
  <dcterms:modified xsi:type="dcterms:W3CDTF">2013-04-16T13:57:53Z</dcterms:modified>
</cp:coreProperties>
</file>