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8"/>
  </p:notesMasterIdLst>
  <p:sldIdLst>
    <p:sldId id="256" r:id="rId2"/>
    <p:sldId id="278" r:id="rId3"/>
    <p:sldId id="276" r:id="rId4"/>
    <p:sldId id="277" r:id="rId5"/>
    <p:sldId id="279" r:id="rId6"/>
    <p:sldId id="28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F35"/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99828" autoAdjust="0"/>
  </p:normalViewPr>
  <p:slideViewPr>
    <p:cSldViewPr>
      <p:cViewPr>
        <p:scale>
          <a:sx n="75" d="100"/>
          <a:sy n="75" d="100"/>
        </p:scale>
        <p:origin x="-117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.xml"/><Relationship Id="rId2" Type="http://schemas.openxmlformats.org/officeDocument/2006/relationships/slide" Target="slides/slide5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2013-01-31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56672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Way forward on simulation assumptions for data channel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Huawei</a:t>
            </a:r>
            <a:r>
              <a:rPr lang="en-US" altLang="ko-KR" dirty="0" smtClean="0"/>
              <a:t>,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 Inc., </a:t>
            </a:r>
            <a:r>
              <a:rPr lang="en-US" altLang="ko-KR" dirty="0" smtClean="0"/>
              <a:t>CATT, </a:t>
            </a:r>
            <a:r>
              <a:rPr lang="en-US" altLang="zh-CN" dirty="0" smtClean="0"/>
              <a:t>ZTE, </a:t>
            </a:r>
            <a:r>
              <a:rPr lang="en-US" altLang="ko-KR" dirty="0" smtClean="0"/>
              <a:t>Ericsson, </a:t>
            </a:r>
            <a:r>
              <a:rPr lang="en-GB" altLang="zh-CN" dirty="0" smtClean="0"/>
              <a:t>ST-Ericsson, </a:t>
            </a:r>
            <a:r>
              <a:rPr lang="en-US" altLang="ko-KR" smtClean="0"/>
              <a:t>Qualcomm</a:t>
            </a:r>
            <a:r>
              <a:rPr lang="en-GB" altLang="zh-CN" smtClean="0"/>
              <a:t>,</a:t>
            </a:r>
            <a:r>
              <a:rPr lang="en-US" altLang="zh-CN" dirty="0" smtClean="0"/>
              <a:t> </a:t>
            </a:r>
            <a:r>
              <a:rPr lang="en-GB" altLang="zh-CN" dirty="0" smtClean="0"/>
              <a:t>…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253911"/>
            <a:ext cx="56765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ko-KR" b="1" dirty="0" smtClean="0">
                <a:latin typeface="맑은 고딕" pitchFamily="50" charset="-127"/>
                <a:ea typeface="맑은 고딕" pitchFamily="50" charset="-127"/>
              </a:rPr>
              <a:t>3GPP TSG RAN WG1 Meeting #72</a:t>
            </a:r>
          </a:p>
          <a:p>
            <a:r>
              <a:rPr lang="en-US" altLang="ko-KR" b="1" dirty="0" smtClean="0">
                <a:latin typeface="맑은 고딕" pitchFamily="50" charset="-127"/>
                <a:ea typeface="맑은 고딕" pitchFamily="50" charset="-127"/>
              </a:rPr>
              <a:t>St Julian’s, Malta, 28th January – 1st February 2013</a:t>
            </a:r>
            <a:br>
              <a:rPr lang="en-US" altLang="ko-KR" b="1" dirty="0" smtClean="0">
                <a:latin typeface="맑은 고딕" pitchFamily="50" charset="-127"/>
                <a:ea typeface="맑은 고딕" pitchFamily="50" charset="-127"/>
              </a:rPr>
            </a:br>
            <a:r>
              <a:rPr lang="en-US" altLang="ko-KR" b="1" dirty="0" smtClean="0">
                <a:latin typeface="맑은 고딕" pitchFamily="50" charset="-127"/>
                <a:ea typeface="맑은 고딕" pitchFamily="50" charset="-127"/>
              </a:rPr>
              <a:t>Agenda item: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 7.3.4</a:t>
            </a:r>
            <a:endParaRPr lang="ko-KR" altLang="en-US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b="1" dirty="0" smtClean="0">
                <a:latin typeface="맑은 고딕" pitchFamily="50" charset="-127"/>
                <a:ea typeface="맑은 고딕" pitchFamily="50" charset="-127"/>
              </a:rPr>
              <a:t>Document for: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 Decision</a:t>
            </a:r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162800" y="304800"/>
            <a:ext cx="1440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b="1" smtClean="0">
                <a:latin typeface="맑은 고딕" pitchFamily="50" charset="-127"/>
                <a:ea typeface="맑은 고딕" pitchFamily="50" charset="-127"/>
              </a:rPr>
              <a:t>R1-130778</a:t>
            </a:r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During and after the RAN1#71 meeting some companies discussed simulation assumptions for the data channel.</a:t>
            </a:r>
          </a:p>
          <a:p>
            <a:r>
              <a:rPr lang="en-US" altLang="zh-CN" dirty="0" smtClean="0"/>
              <a:t>Some parameters have multiple opinions.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715962"/>
          </a:xfrm>
        </p:spPr>
        <p:txBody>
          <a:bodyPr>
            <a:normAutofit fontScale="90000"/>
          </a:bodyPr>
          <a:lstStyle/>
          <a:p>
            <a:pPr lvl="0" algn="l"/>
            <a:r>
              <a:rPr lang="en-GB" altLang="zh-CN" sz="31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Email discussed simulation assumptions on PDSCH</a:t>
            </a:r>
            <a:endParaRPr lang="zh-CN" altLang="en-US" sz="31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838200" y="1142997"/>
          <a:ext cx="7239000" cy="4800602"/>
        </p:xfrm>
        <a:graphic>
          <a:graphicData uri="http://schemas.openxmlformats.org/drawingml/2006/table">
            <a:tbl>
              <a:tblPr/>
              <a:tblGrid>
                <a:gridCol w="2109999"/>
                <a:gridCol w="5129001"/>
              </a:tblGrid>
              <a:tr h="35801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Calibri"/>
                        </a:rPr>
                        <a:t>Parameter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Calibri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Calibri"/>
                        </a:rPr>
                        <a:t>Value</a:t>
                      </a:r>
                      <a:endParaRPr lang="zh-CN" sz="14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Calibri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358011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1.4 MHz or 10MHz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11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Frame structure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FDD or TDD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923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2.0 GHz for FDD/ 2.6GHz for TDD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74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2x2, low correlation for FDD; 8x2, low correlation for TDD for TDD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3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EPA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3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Doppler shift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1Hz or 2Hz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3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MCS 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38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Number of DL RBs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6 or 1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3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TM2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3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Frequency error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100Hz or 20Hz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38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Performance target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10% iBLER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38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Channel estimation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Channel estimation needs to be clarified in the contribution</a:t>
                      </a:r>
                      <a:endParaRPr lang="zh-CN" sz="1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715962"/>
          </a:xfrm>
        </p:spPr>
        <p:txBody>
          <a:bodyPr>
            <a:noAutofit/>
          </a:bodyPr>
          <a:lstStyle/>
          <a:p>
            <a:pPr lvl="0" algn="l"/>
            <a:r>
              <a:rPr lang="en-GB" altLang="zh-CN" sz="28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Email discussed simulation assumptions on PUSCH</a:t>
            </a:r>
            <a:endParaRPr lang="zh-CN" altLang="en-US" sz="28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685800" y="1219200"/>
          <a:ext cx="7543800" cy="4800599"/>
        </p:xfrm>
        <a:graphic>
          <a:graphicData uri="http://schemas.openxmlformats.org/drawingml/2006/table">
            <a:tbl>
              <a:tblPr/>
              <a:tblGrid>
                <a:gridCol w="2209800"/>
                <a:gridCol w="5334000"/>
              </a:tblGrid>
              <a:tr h="371877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Calibri"/>
                        </a:rPr>
                        <a:t>Parameter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Calibri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Calibri"/>
                        </a:rPr>
                        <a:t>Value</a:t>
                      </a:r>
                      <a:endParaRPr lang="zh-CN" sz="1400" b="1" kern="1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Calibri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371877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10MHz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877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Frame structure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FDD or TDD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202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2.0 GHz for FDD/ 2.6GHz for TDD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7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1x2, low correlation for FDD; 1x8, low correlation for TDD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7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EPA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7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Doppler shift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1Hz or 2Hz</a:t>
                      </a:r>
                      <a:endParaRPr lang="zh-CN" sz="1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7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MCS 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74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Number of UL RBs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7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TM1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74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Frequency error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100Hz or 20Hz</a:t>
                      </a:r>
                      <a:endParaRPr lang="zh-CN" sz="1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74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Performance target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>
                          <a:latin typeface="Times New Roman"/>
                          <a:ea typeface="宋体"/>
                          <a:cs typeface="Times New Roman"/>
                        </a:rPr>
                        <a:t>10% iBLER</a:t>
                      </a:r>
                      <a:endParaRPr lang="zh-CN" sz="1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74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Channel estimation</a:t>
                      </a:r>
                      <a:endParaRPr lang="zh-CN" sz="1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  <a:cs typeface="Times New Roman"/>
                        </a:rPr>
                        <a:t>Channel estimation needs to be clarified in the contribution</a:t>
                      </a:r>
                      <a:endParaRPr lang="zh-CN" sz="14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sz="3000" dirty="0" smtClean="0"/>
              <a:t>Proposed simulation assumptions on PDSCH</a:t>
            </a:r>
            <a:endParaRPr lang="ko-KR" altLang="en-US" sz="30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609600" y="838200"/>
          <a:ext cx="7943469" cy="5876030"/>
        </p:xfrm>
        <a:graphic>
          <a:graphicData uri="http://schemas.openxmlformats.org/drawingml/2006/table">
            <a:tbl>
              <a:tblPr/>
              <a:tblGrid>
                <a:gridCol w="2815894"/>
                <a:gridCol w="5127575"/>
              </a:tblGrid>
              <a:tr h="334241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334241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10MHz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41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Frame structure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FDD or TDD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24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UL-DL configuration</a:t>
                      </a:r>
                      <a:endParaRPr lang="zh-CN" alt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[0] </a:t>
                      </a:r>
                      <a:endParaRPr lang="zh-CN" alt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589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2.0 GHz for FDD/ 2.6GHz for TDD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549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600" b="1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2x2, low correlation for FDD; 8x2, low correlation for TDD for TDD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4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EPA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4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Doppler </a:t>
                      </a:r>
                      <a:r>
                        <a:rPr lang="en-US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spread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1Hz 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en-US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[20bits]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Number of DL RBs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[2]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4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600" b="1" kern="10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TM2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46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Frequency </a:t>
                      </a:r>
                      <a:r>
                        <a:rPr lang="en-US" sz="1600" b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tracking error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100Hz </a:t>
                      </a:r>
                      <a:r>
                        <a:rPr lang="en-US" sz="16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or 20Hz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46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Performance target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10% </a:t>
                      </a:r>
                      <a:r>
                        <a:rPr lang="en-US" sz="1600" b="1" kern="1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iBLER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61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600" b="1" kern="10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Channel estimation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600" b="1" kern="100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Realistic m</a:t>
                      </a:r>
                      <a:r>
                        <a:rPr lang="en-US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ultiple </a:t>
                      </a:r>
                      <a:r>
                        <a:rPr lang="en-US" sz="1600" b="1" kern="100" dirty="0" err="1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subframes</a:t>
                      </a:r>
                      <a:r>
                        <a:rPr lang="en-US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channel estimation </a:t>
                      </a:r>
                      <a:r>
                        <a:rPr lang="en-US" altLang="zh-CN" sz="1600" b="1" kern="100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&amp; ideal channel estimation, filter length should be indicated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46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The minimum required SINR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[-19.3]dB for FDD; FFS for TDD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622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Outpu</a:t>
                      </a:r>
                      <a:r>
                        <a:rPr lang="en-US" altLang="zh-CN" sz="1600" b="1" kern="100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The amount of repetitions to achieve performance target</a:t>
                      </a:r>
                      <a:endParaRPr lang="zh-CN" altLang="zh-CN" sz="1600" b="1" kern="100" dirty="0" smtClean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at the minimum required SINR</a:t>
                      </a:r>
                      <a:endParaRPr lang="zh-CN" alt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sz="3000" dirty="0" smtClean="0"/>
              <a:t>Proposed simulation assumptions on PUSCH</a:t>
            </a:r>
            <a:endParaRPr lang="ko-KR" altLang="en-US" sz="3000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685800" y="762000"/>
          <a:ext cx="8001000" cy="5942548"/>
        </p:xfrm>
        <a:graphic>
          <a:graphicData uri="http://schemas.openxmlformats.org/drawingml/2006/table">
            <a:tbl>
              <a:tblPr/>
              <a:tblGrid>
                <a:gridCol w="2872216"/>
                <a:gridCol w="5128784"/>
              </a:tblGrid>
              <a:tr h="30480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Calibri"/>
                        </a:rPr>
                        <a:t>Parameter</a:t>
                      </a:r>
                      <a:endParaRPr lang="zh-CN" sz="16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Calibri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Calibri"/>
                        </a:rPr>
                        <a:t>Value</a:t>
                      </a:r>
                      <a:endParaRPr lang="zh-CN" sz="16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Calibri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33220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10MHz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220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Frame structure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FDD or TDD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2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UL-DL configuration</a:t>
                      </a:r>
                      <a:endParaRPr lang="zh-CN" alt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[0] </a:t>
                      </a:r>
                      <a:endParaRPr lang="zh-CN" alt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911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2.0 GHz for FDD/ 2.6GHz for TDD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217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1x2, low correlation for FDD; 1x8, low correlation for TDD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10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EPA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1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Doppler shift</a:t>
                      </a:r>
                      <a:endParaRPr lang="zh-CN" sz="1600" b="1" kern="10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1Hz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1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en-US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[20bits]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1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Number of UL RBs</a:t>
                      </a:r>
                      <a:endParaRPr lang="zh-CN" sz="1600" b="1" kern="10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[2]</a:t>
                      </a:r>
                      <a:endParaRPr lang="zh-CN" alt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10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TM1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108"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Frequency </a:t>
                      </a:r>
                      <a:r>
                        <a:rPr lang="en-US" sz="1600" b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tracking error</a:t>
                      </a:r>
                      <a:endParaRPr 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100Hz </a:t>
                      </a:r>
                      <a:r>
                        <a:rPr lang="en-US" altLang="zh-CN" sz="16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or 20Hz</a:t>
                      </a:r>
                      <a:endParaRPr lang="zh-CN" altLang="zh-CN" sz="1600" b="1" kern="1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108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Performance target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600" b="1" kern="100">
                          <a:latin typeface="Times New Roman"/>
                          <a:ea typeface="宋体"/>
                          <a:cs typeface="Times New Roman"/>
                        </a:rPr>
                        <a:t>10% iBLER</a:t>
                      </a:r>
                      <a:endParaRPr lang="zh-CN" sz="16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21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600" b="1" kern="10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Channel estimation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600" b="1" kern="100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Realistic m</a:t>
                      </a: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ultiple </a:t>
                      </a:r>
                      <a:r>
                        <a:rPr lang="en-US" altLang="zh-CN" sz="1600" b="1" kern="100" dirty="0" err="1" smtClean="0">
                          <a:solidFill>
                            <a:srgbClr val="0070C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subframes</a:t>
                      </a: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channel estimation </a:t>
                      </a:r>
                      <a:r>
                        <a:rPr lang="en-US" altLang="zh-CN" sz="1600" b="1" kern="100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&amp; ideal channel estimation, filter length should be indicated.</a:t>
                      </a:r>
                      <a:endParaRPr lang="zh-CN" alt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21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The minimum required SINR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[-</a:t>
                      </a: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24.3]dB for FDD; FFS for TDD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86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Outpu</a:t>
                      </a:r>
                      <a:r>
                        <a:rPr lang="en-US" altLang="zh-CN" sz="1600" b="1" kern="100" baseline="0" dirty="0" smtClean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The amount of repetitions to achieve performance target</a:t>
                      </a:r>
                      <a:endParaRPr lang="zh-CN" altLang="zh-CN" sz="1600" b="1" kern="100" dirty="0" smtClean="0">
                        <a:solidFill>
                          <a:srgbClr val="0070C0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600" b="1" kern="100" dirty="0" smtClean="0">
                          <a:solidFill>
                            <a:srgbClr val="0070C0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at the minimum required SINR</a:t>
                      </a:r>
                      <a:endParaRPr lang="zh-CN" alt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</TotalTime>
  <Words>478</Words>
  <Application>Microsoft Office PowerPoint</Application>
  <PresentationFormat>全屏显示(4:3)</PresentationFormat>
  <Paragraphs>133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Way forward on simulation assumptions for data channel</vt:lpstr>
      <vt:lpstr>Background </vt:lpstr>
      <vt:lpstr>Email discussed simulation assumptions on PDSCH</vt:lpstr>
      <vt:lpstr>Email discussed simulation assumptions on PUSCH</vt:lpstr>
      <vt:lpstr>Proposed simulation assumptions on PDSCH</vt:lpstr>
      <vt:lpstr>Proposed simulation assumptions on PUSCH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z00169403</cp:lastModifiedBy>
  <cp:revision>283</cp:revision>
  <dcterms:created xsi:type="dcterms:W3CDTF">2006-08-16T00:00:00Z</dcterms:created>
  <dcterms:modified xsi:type="dcterms:W3CDTF">2013-01-31T01:03:46Z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(2)PtPtCXm6lUxSWjC0oSZfq2dhNZvar/9RvX2SiyIcEQnzE7zcj/FgBta/8cWWv608a5iAWRR8_x000d_
ZbOmFslDtZWStn/P+FQvGBmHd/oNqkF6KdMqVXL1pCZIY/tzaHAaznuFLcFOdbrsPiJ42N0V_x000d_
8HlJKCtiUrfU0qKdhMOfHgnF7v3H9nCDretccu9HgVHS+dfm1b8pAn+6Ugxav2GUKt2b7P11_x000d_
ajs+QNoxpttsis9qr+</vt:lpwstr>
  </property>
  <property fmtid="{D5CDD505-2E9C-101B-9397-08002B2CF9AE}" pid="3" name="_ms_pID_7253431">
    <vt:lpwstr>/bPFYxTdO4K7nC9xt5vrD1mq8d4Pp6JmeMbyr0IH/swGfJayrrmx16_x000d_
k712Z6eUQms4dUP6ofn+w4NUa/XwcdpmOzuefT8XlTjdgsfO6tn0BfLcZW3aXR4QYoiP7OTl_x000d_
fyw=</vt:lpwstr>
  </property>
  <property fmtid="{D5CDD505-2E9C-101B-9397-08002B2CF9AE}" pid="4" name="sflag">
    <vt:lpwstr>1359594152</vt:lpwstr>
  </property>
</Properties>
</file>