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Way </a:t>
            </a:r>
            <a:r>
              <a:rPr lang="en-US" altLang="zh-CN" sz="3200" dirty="0" smtClean="0"/>
              <a:t>forward on the evaluation of PRACH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789040"/>
            <a:ext cx="7772400" cy="1752600"/>
          </a:xfrm>
        </p:spPr>
        <p:txBody>
          <a:bodyPr/>
          <a:lstStyle/>
          <a:p>
            <a:r>
              <a:rPr lang="en-US" altLang="zh-CN" dirty="0" err="1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CATT,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 Inc.</a:t>
            </a:r>
            <a:r>
              <a:rPr lang="en-US" altLang="zh-CN" dirty="0" smtClean="0"/>
              <a:t>, Qualcomm, Ericsson</a:t>
            </a:r>
            <a:r>
              <a:rPr lang="en-US" altLang="zh-CN" smtClean="0"/>
              <a:t>, ST-Ericsson</a:t>
            </a:r>
            <a:endParaRPr lang="en-US" altLang="zh-CN" dirty="0" smtClean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0" y="404664"/>
            <a:ext cx="68056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0"/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3GPP TSG RAN WG1 Meeting #72</a:t>
            </a:r>
          </a:p>
          <a:p>
            <a:pPr latinLnBrk="0"/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St Julian’s, Malta, 28th January – 1st February 2013</a:t>
            </a:r>
            <a:b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</a:br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Agenda item:</a:t>
            </a:r>
            <a:r>
              <a:rPr kumimoji="0" lang="en-US" altLang="ko-KR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dirty="0" smtClean="0">
                <a:latin typeface="맑은 고딕" pitchFamily="50" charset="-127"/>
                <a:ea typeface="맑은 고딕" pitchFamily="50" charset="-127"/>
              </a:rPr>
              <a:t>7.3.4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  <a:p>
            <a:r>
              <a:rPr kumimoji="0" lang="en-US" altLang="ko-KR" b="1" dirty="0">
                <a:latin typeface="맑은 고딕" pitchFamily="50" charset="-127"/>
                <a:ea typeface="맑은 고딕" pitchFamily="50" charset="-127"/>
              </a:rPr>
              <a:t>Document for</a:t>
            </a:r>
            <a:r>
              <a:rPr kumimoji="0" lang="en-US" altLang="ko-KR" b="1">
                <a:latin typeface="맑은 고딕" pitchFamily="50" charset="-127"/>
                <a:ea typeface="맑은 고딕" pitchFamily="50" charset="-127"/>
              </a:rPr>
              <a:t>:</a:t>
            </a:r>
            <a:r>
              <a:rPr kumimoji="0" lang="en-US" altLang="ko-KR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mtClean="0">
                <a:latin typeface="맑은 고딕" pitchFamily="50" charset="-127"/>
                <a:ea typeface="맑은 고딕" pitchFamily="50" charset="-127"/>
              </a:rPr>
              <a:t>Decision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80312" y="332656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 smtClean="0"/>
              <a:t>R1-130802</a:t>
            </a:r>
            <a:endParaRPr kumimoji="0"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34082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Way Forward 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The performance of PRACH need to be evaluated. </a:t>
            </a:r>
            <a:endParaRPr lang="en-US" altLang="zh-CN" sz="2000" dirty="0" smtClean="0"/>
          </a:p>
          <a:p>
            <a:pPr lvl="1">
              <a:buFont typeface="Wingdings" pitchFamily="2" charset="2"/>
              <a:buChar char="l"/>
            </a:pPr>
            <a:r>
              <a:rPr lang="en-US" altLang="zh-CN" sz="2000" dirty="0" smtClean="0"/>
              <a:t>Evaluation assumptions on the evaluation PRACH could refer to PUSCH in R1-130787 as much as possible, specific </a:t>
            </a:r>
            <a:r>
              <a:rPr lang="en-GB" altLang="zh-CN" sz="2000" dirty="0" smtClean="0"/>
              <a:t>simulation assumptions for PRACH are (with reference values within square brackets):</a:t>
            </a:r>
          </a:p>
          <a:p>
            <a:pPr lvl="3"/>
            <a:r>
              <a:rPr lang="en-US" altLang="zh-CN" dirty="0" smtClean="0"/>
              <a:t>Number of UL RBs [6]</a:t>
            </a:r>
          </a:p>
          <a:p>
            <a:pPr lvl="3"/>
            <a:r>
              <a:rPr lang="en-US" altLang="zh-CN" dirty="0" smtClean="0"/>
              <a:t>Performance target [</a:t>
            </a:r>
            <a:r>
              <a:rPr lang="en-US" altLang="zh-CN" dirty="0" err="1" smtClean="0"/>
              <a:t>Pmiss</a:t>
            </a:r>
            <a:r>
              <a:rPr lang="en-US" altLang="zh-CN" dirty="0" smtClean="0"/>
              <a:t>: 1%</a:t>
            </a:r>
            <a:r>
              <a:rPr lang="en-GB" altLang="zh-CN" sz="2000" dirty="0" smtClean="0"/>
              <a:t> , </a:t>
            </a:r>
            <a:r>
              <a:rPr lang="en-GB" altLang="zh-CN" sz="2000" dirty="0" err="1" smtClean="0"/>
              <a:t>Pfa</a:t>
            </a:r>
            <a:r>
              <a:rPr lang="en-GB" altLang="zh-CN" sz="2000" dirty="0" smtClean="0"/>
              <a:t>: 0.1%]</a:t>
            </a:r>
          </a:p>
          <a:p>
            <a:pPr lvl="3"/>
            <a:r>
              <a:rPr lang="en-GB" altLang="zh-CN" dirty="0" smtClean="0"/>
              <a:t>Preamble format [format 2]</a:t>
            </a:r>
          </a:p>
          <a:p>
            <a:pPr lvl="3"/>
            <a:r>
              <a:rPr lang="en-GB" altLang="zh-CN" dirty="0" smtClean="0"/>
              <a:t>Combination algorithm needs to be clarified in the contribution.</a:t>
            </a:r>
            <a:endParaRPr lang="en-GB" altLang="zh-CN" sz="2400" dirty="0" smtClean="0"/>
          </a:p>
          <a:p>
            <a:pPr marL="342900" lvl="6" indent="-342900">
              <a:buNone/>
            </a:pPr>
            <a:r>
              <a:rPr lang="en-GB" altLang="zh-CN" sz="2400" dirty="0" smtClean="0"/>
              <a:t>Interested companies are encouraged to provide simulation results in RAN1 #72bis.</a:t>
            </a:r>
            <a:endParaRPr lang="zh-CN" altLang="zh-CN" sz="2400" dirty="0" smtClean="0"/>
          </a:p>
          <a:p>
            <a:pPr>
              <a:buNone/>
            </a:pP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131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the evaluation of PRACH</vt:lpstr>
      <vt:lpstr>Way Forward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Brian Classon</dc:creator>
  <cp:lastModifiedBy>z00169403</cp:lastModifiedBy>
  <cp:revision>117</cp:revision>
  <dcterms:modified xsi:type="dcterms:W3CDTF">2013-02-01T06:28:09Z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(2)4G4Zsopc5ni8oBr8PbGfbTq0j67fgC6tQ16xmt1PFimbpiR41OKKNu3rE96hyBMH32Zwkwog_x000d_
6tA/HGDsNjrWM1vpx4YMjiWcRevPiZp6lRS56YsBF+ZIdoy6az+aXBQUV5eWYyMMcYjicNOx_x000d_
ZsMuT/Fgd/Kt8hPBj7qDLjFn/+9uJ4vZn74uEwEua3zVgG2sYcvon0bfwaz8QRaqJdkUdsbQ_x000d_
EvseIGyUZpWTNyqbtr</vt:lpwstr>
  </property>
  <property fmtid="{D5CDD505-2E9C-101B-9397-08002B2CF9AE}" pid="3" name="_ms_pID_7253431">
    <vt:lpwstr>EhgpC2p6JVGOGG8Vt24E3dNpQydfm3cuzBTd7DQNjxDT0wGGjKUFh9_x000d_
mPssiI5KgYlEuTcbdk9n+Znu8m7t/CTSC+l5jW99+D3EK5TwiFXdow==</vt:lpwstr>
  </property>
  <property fmtid="{D5CDD505-2E9C-101B-9397-08002B2CF9AE}" pid="4" name="sflag">
    <vt:lpwstr>1359700063</vt:lpwstr>
  </property>
</Properties>
</file>