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7223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0170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2600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97142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6794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1474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941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6060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85551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65728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635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34318-1236-4410-A0ED-62D6B71D9D6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79C69-9640-4DE9-884A-A86A24F2C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29331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 smtClean="0"/>
              <a:t>WF on 3D Channel Model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NSN, Nokia, </a:t>
            </a:r>
            <a:r>
              <a:rPr lang="en-US" altLang="zh-CN" dirty="0" smtClean="0">
                <a:solidFill>
                  <a:schemeClr val="tx1"/>
                </a:solidFill>
                <a:cs typeface="Times New Roman" pitchFamily="18" charset="0"/>
              </a:rPr>
              <a:t>Alcatel-Lucent, Alcatel-Lucent Shanghai Bell, </a:t>
            </a:r>
            <a:r>
              <a:rPr lang="en-US" dirty="0" smtClean="0">
                <a:solidFill>
                  <a:schemeClr val="tx1"/>
                </a:solidFill>
              </a:rPr>
              <a:t>Qualcomm, Motorola Mobility, 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#72	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R1-130772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St Julian’s, Malta, 28th January – 1st February 2013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1750" y="908050"/>
            <a:ext cx="2163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>
                <a:latin typeface="Calibri" pitchFamily="34" charset="0"/>
              </a:rPr>
              <a:t>Agenda item: </a:t>
            </a:r>
            <a:r>
              <a:rPr lang="en-US" altLang="ko-KR" b="1" dirty="0" smtClean="0">
                <a:latin typeface="Calibri" pitchFamily="34" charset="0"/>
              </a:rPr>
              <a:t>7.3.6.2</a:t>
            </a:r>
            <a:endParaRPr lang="ko-KR" altLang="en-US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8076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de-AT" dirty="0" err="1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55000" lnSpcReduction="20000"/>
          </a:bodyPr>
          <a:lstStyle/>
          <a:p>
            <a:r>
              <a:rPr lang="de-AT" dirty="0" err="1" smtClean="0"/>
              <a:t>Define</a:t>
            </a:r>
            <a:r>
              <a:rPr lang="de-AT" dirty="0" smtClean="0"/>
              <a:t> a </a:t>
            </a:r>
            <a:r>
              <a:rPr lang="de-AT" dirty="0" err="1" smtClean="0"/>
              <a:t>channel</a:t>
            </a:r>
            <a:r>
              <a:rPr lang="de-AT" dirty="0" smtClean="0"/>
              <a:t> </a:t>
            </a:r>
            <a:r>
              <a:rPr lang="de-AT" dirty="0" err="1" smtClean="0"/>
              <a:t>between</a:t>
            </a:r>
            <a:r>
              <a:rPr lang="de-AT" dirty="0" smtClean="0"/>
              <a:t> a </a:t>
            </a:r>
            <a:r>
              <a:rPr lang="de-AT" dirty="0" err="1" smtClean="0"/>
              <a:t>receiver</a:t>
            </a:r>
            <a:r>
              <a:rPr lang="de-AT" dirty="0" smtClean="0"/>
              <a:t> </a:t>
            </a:r>
            <a:r>
              <a:rPr lang="de-AT" dirty="0" err="1" smtClean="0"/>
              <a:t>antenna</a:t>
            </a:r>
            <a:r>
              <a:rPr lang="de-AT" dirty="0" smtClean="0"/>
              <a:t> </a:t>
            </a:r>
            <a:r>
              <a:rPr lang="de-AT" dirty="0" err="1" smtClean="0"/>
              <a:t>element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a </a:t>
            </a:r>
            <a:r>
              <a:rPr lang="de-AT" dirty="0" err="1" smtClean="0"/>
              <a:t>transmitter</a:t>
            </a:r>
            <a:r>
              <a:rPr lang="de-AT" dirty="0" smtClean="0"/>
              <a:t> </a:t>
            </a:r>
            <a:r>
              <a:rPr lang="de-AT" dirty="0" err="1" smtClean="0"/>
              <a:t>antenna</a:t>
            </a:r>
            <a:r>
              <a:rPr lang="de-AT" dirty="0" smtClean="0"/>
              <a:t> </a:t>
            </a:r>
            <a:r>
              <a:rPr lang="de-AT" dirty="0" err="1" smtClean="0"/>
              <a:t>element</a:t>
            </a:r>
            <a:endParaRPr lang="de-AT" dirty="0" smtClean="0"/>
          </a:p>
          <a:p>
            <a:endParaRPr lang="de-AT" dirty="0" smtClean="0"/>
          </a:p>
          <a:p>
            <a:pPr lvl="1"/>
            <a:r>
              <a:rPr lang="en-US" b="1" dirty="0" smtClean="0"/>
              <a:t>Antenna Element: </a:t>
            </a:r>
            <a:r>
              <a:rPr lang="en-US" dirty="0" smtClean="0"/>
              <a:t>a subdivision of a passive antenna array, consisting of a single radiating element or a group of radiating elements, with a fixed radiation pattern.</a:t>
            </a:r>
            <a:endParaRPr lang="de-AT" dirty="0" smtClean="0"/>
          </a:p>
          <a:p>
            <a:endParaRPr lang="de-AT" dirty="0" smtClean="0"/>
          </a:p>
          <a:p>
            <a:r>
              <a:rPr lang="de-AT" dirty="0" err="1" smtClean="0"/>
              <a:t>Consider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following</a:t>
            </a:r>
            <a:r>
              <a:rPr lang="de-AT" dirty="0" smtClean="0"/>
              <a:t> </a:t>
            </a:r>
            <a:r>
              <a:rPr lang="de-AT" dirty="0" err="1" smtClean="0"/>
              <a:t>as</a:t>
            </a:r>
            <a:r>
              <a:rPr lang="de-AT" dirty="0" smtClean="0"/>
              <a:t> </a:t>
            </a:r>
            <a:r>
              <a:rPr lang="de-AT" dirty="0" err="1" smtClean="0"/>
              <a:t>baseline</a:t>
            </a:r>
            <a:r>
              <a:rPr lang="de-AT" dirty="0" smtClean="0"/>
              <a:t> </a:t>
            </a:r>
            <a:endParaRPr lang="de-AT" dirty="0" smtClean="0"/>
          </a:p>
          <a:p>
            <a:endParaRPr lang="de-AT" dirty="0" smtClean="0"/>
          </a:p>
          <a:p>
            <a:pPr lvl="1"/>
            <a:r>
              <a:rPr lang="de-AT" dirty="0" err="1" smtClean="0"/>
              <a:t>Azimuth</a:t>
            </a:r>
            <a:r>
              <a:rPr lang="de-AT" dirty="0" smtClean="0"/>
              <a:t> </a:t>
            </a:r>
            <a:r>
              <a:rPr lang="de-AT" dirty="0" err="1" smtClean="0"/>
              <a:t>parameter</a:t>
            </a:r>
            <a:r>
              <a:rPr lang="de-AT" dirty="0" smtClean="0"/>
              <a:t> </a:t>
            </a:r>
            <a:r>
              <a:rPr lang="de-AT" dirty="0" err="1" smtClean="0"/>
              <a:t>values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generation</a:t>
            </a:r>
            <a:r>
              <a:rPr lang="de-AT" dirty="0" smtClean="0"/>
              <a:t> </a:t>
            </a:r>
            <a:r>
              <a:rPr lang="de-AT" dirty="0" err="1" smtClean="0"/>
              <a:t>methodology</a:t>
            </a:r>
            <a:r>
              <a:rPr lang="de-AT" dirty="0" smtClean="0"/>
              <a:t> </a:t>
            </a:r>
            <a:r>
              <a:rPr lang="de-AT" dirty="0" err="1" smtClean="0"/>
              <a:t>as</a:t>
            </a:r>
            <a:r>
              <a:rPr lang="de-AT" dirty="0" smtClean="0"/>
              <a:t> in [36.814/36.819] (</a:t>
            </a:r>
            <a:r>
              <a:rPr lang="de-AT" dirty="0" err="1" smtClean="0"/>
              <a:t>except</a:t>
            </a:r>
            <a:r>
              <a:rPr lang="de-AT" dirty="0" smtClean="0"/>
              <a:t> </a:t>
            </a:r>
            <a:r>
              <a:rPr lang="de-AT" dirty="0" err="1" smtClean="0"/>
              <a:t>cross-correlations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large </a:t>
            </a:r>
            <a:r>
              <a:rPr lang="de-AT" dirty="0" err="1" smtClean="0"/>
              <a:t>scale</a:t>
            </a:r>
            <a:r>
              <a:rPr lang="de-AT" dirty="0" smtClean="0"/>
              <a:t> </a:t>
            </a:r>
            <a:r>
              <a:rPr lang="de-AT" dirty="0" err="1" smtClean="0"/>
              <a:t>parameters</a:t>
            </a:r>
            <a:r>
              <a:rPr lang="de-AT" dirty="0" smtClean="0"/>
              <a:t>)</a:t>
            </a:r>
          </a:p>
          <a:p>
            <a:pPr lvl="1"/>
            <a:r>
              <a:rPr lang="de-AT" dirty="0" err="1" smtClean="0"/>
              <a:t>Pathloss</a:t>
            </a:r>
            <a:r>
              <a:rPr lang="de-AT" dirty="0" smtClean="0"/>
              <a:t> </a:t>
            </a:r>
            <a:r>
              <a:rPr lang="de-AT" dirty="0" err="1" smtClean="0"/>
              <a:t>equations</a:t>
            </a:r>
            <a:r>
              <a:rPr lang="de-AT" dirty="0" smtClean="0"/>
              <a:t> </a:t>
            </a:r>
            <a:r>
              <a:rPr lang="de-AT" dirty="0" err="1" smtClean="0"/>
              <a:t>as</a:t>
            </a:r>
            <a:r>
              <a:rPr lang="de-AT" dirty="0" smtClean="0"/>
              <a:t> in [36.814/36.819]</a:t>
            </a:r>
          </a:p>
          <a:p>
            <a:pPr lvl="1"/>
            <a:r>
              <a:rPr lang="de-AT" dirty="0" err="1" smtClean="0"/>
              <a:t>Shadowing</a:t>
            </a:r>
            <a:r>
              <a:rPr lang="de-AT" dirty="0" smtClean="0"/>
              <a:t> </a:t>
            </a:r>
            <a:r>
              <a:rPr lang="de-AT" dirty="0" err="1" smtClean="0"/>
              <a:t>as</a:t>
            </a:r>
            <a:r>
              <a:rPr lang="de-AT" dirty="0" smtClean="0"/>
              <a:t> </a:t>
            </a:r>
            <a:r>
              <a:rPr lang="de-AT" dirty="0" err="1" smtClean="0"/>
              <a:t>defined</a:t>
            </a:r>
            <a:r>
              <a:rPr lang="de-AT" dirty="0" smtClean="0"/>
              <a:t> in [36.814/36.819]</a:t>
            </a:r>
          </a:p>
          <a:p>
            <a:pPr lvl="1"/>
            <a:r>
              <a:rPr lang="de-AT" dirty="0" err="1" smtClean="0"/>
              <a:t>LoS</a:t>
            </a:r>
            <a:r>
              <a:rPr lang="de-AT" dirty="0" smtClean="0"/>
              <a:t>/</a:t>
            </a:r>
            <a:r>
              <a:rPr lang="de-AT" dirty="0" err="1" smtClean="0"/>
              <a:t>NLoS</a:t>
            </a:r>
            <a:r>
              <a:rPr lang="de-AT" dirty="0" smtClean="0"/>
              <a:t> model </a:t>
            </a:r>
            <a:r>
              <a:rPr lang="de-AT" dirty="0" err="1" smtClean="0"/>
              <a:t>as</a:t>
            </a:r>
            <a:r>
              <a:rPr lang="de-AT" dirty="0" smtClean="0"/>
              <a:t> </a:t>
            </a:r>
            <a:r>
              <a:rPr lang="de-AT" dirty="0" err="1" smtClean="0"/>
              <a:t>defined</a:t>
            </a:r>
            <a:r>
              <a:rPr lang="de-AT" dirty="0" smtClean="0"/>
              <a:t> in [36.814/36.819]</a:t>
            </a:r>
          </a:p>
          <a:p>
            <a:endParaRPr lang="de-AT" dirty="0" smtClean="0"/>
          </a:p>
          <a:p>
            <a:r>
              <a:rPr lang="de-AT" dirty="0" smtClean="0"/>
              <a:t>The </a:t>
            </a:r>
            <a:r>
              <a:rPr lang="de-AT" dirty="0" err="1" smtClean="0"/>
              <a:t>following</a:t>
            </a:r>
            <a:r>
              <a:rPr lang="de-AT" dirty="0" smtClean="0"/>
              <a:t> </a:t>
            </a:r>
            <a:r>
              <a:rPr lang="de-AT" dirty="0" err="1" smtClean="0"/>
              <a:t>are</a:t>
            </a:r>
            <a:r>
              <a:rPr lang="de-AT" dirty="0" smtClean="0"/>
              <a:t> FFS</a:t>
            </a:r>
          </a:p>
          <a:p>
            <a:pPr lvl="1"/>
            <a:endParaRPr lang="de-AT" dirty="0" smtClean="0"/>
          </a:p>
          <a:p>
            <a:pPr lvl="1"/>
            <a:r>
              <a:rPr lang="de-AT" dirty="0" smtClean="0"/>
              <a:t>Model </a:t>
            </a:r>
            <a:r>
              <a:rPr lang="de-AT" dirty="0" err="1" smtClean="0"/>
              <a:t>for</a:t>
            </a:r>
            <a:r>
              <a:rPr lang="de-AT" dirty="0" smtClean="0"/>
              <a:t> ESD, Median </a:t>
            </a:r>
            <a:r>
              <a:rPr lang="de-AT" dirty="0" err="1" smtClean="0"/>
              <a:t>EoD</a:t>
            </a:r>
            <a:r>
              <a:rPr lang="de-AT" dirty="0" smtClean="0"/>
              <a:t>, ESA, Median </a:t>
            </a:r>
            <a:r>
              <a:rPr lang="de-AT" dirty="0" err="1" smtClean="0"/>
              <a:t>EoA</a:t>
            </a:r>
            <a:r>
              <a:rPr lang="de-AT" dirty="0" smtClean="0"/>
              <a:t> </a:t>
            </a:r>
            <a:r>
              <a:rPr lang="de-AT" dirty="0" err="1" smtClean="0"/>
              <a:t>including</a:t>
            </a:r>
            <a:r>
              <a:rPr lang="de-AT" dirty="0" smtClean="0"/>
              <a:t> </a:t>
            </a:r>
            <a:r>
              <a:rPr lang="de-AT" dirty="0" err="1" smtClean="0"/>
              <a:t>EoD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EoA</a:t>
            </a:r>
            <a:r>
              <a:rPr lang="de-AT" dirty="0" smtClean="0"/>
              <a:t> </a:t>
            </a:r>
            <a:r>
              <a:rPr lang="de-AT" dirty="0" err="1" smtClean="0"/>
              <a:t>distributions</a:t>
            </a:r>
            <a:endParaRPr lang="de-AT" dirty="0" smtClean="0"/>
          </a:p>
          <a:p>
            <a:pPr lvl="1"/>
            <a:r>
              <a:rPr lang="de-AT" dirty="0" smtClean="0"/>
              <a:t>Cross-</a:t>
            </a:r>
            <a:r>
              <a:rPr lang="de-AT" dirty="0" err="1" smtClean="0"/>
              <a:t>correlation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large </a:t>
            </a:r>
            <a:r>
              <a:rPr lang="de-AT" dirty="0" err="1" smtClean="0"/>
              <a:t>scale</a:t>
            </a:r>
            <a:r>
              <a:rPr lang="de-AT" dirty="0" smtClean="0"/>
              <a:t> </a:t>
            </a:r>
            <a:r>
              <a:rPr lang="de-AT" dirty="0" err="1" smtClean="0"/>
              <a:t>parameters</a:t>
            </a:r>
            <a:r>
              <a:rPr lang="de-AT" dirty="0" smtClean="0"/>
              <a:t> (</a:t>
            </a:r>
            <a:r>
              <a:rPr lang="de-AT" dirty="0" err="1" smtClean="0"/>
              <a:t>strive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commonality</a:t>
            </a:r>
            <a:r>
              <a:rPr lang="de-AT" dirty="0" smtClean="0"/>
              <a:t> </a:t>
            </a:r>
            <a:r>
              <a:rPr lang="de-AT" dirty="0" err="1" smtClean="0"/>
              <a:t>with</a:t>
            </a:r>
            <a:r>
              <a:rPr lang="de-AT" dirty="0" smtClean="0"/>
              <a:t> 36.814/36.819)</a:t>
            </a:r>
          </a:p>
          <a:p>
            <a:pPr lvl="1"/>
            <a:r>
              <a:rPr lang="de-AT" dirty="0" smtClean="0"/>
              <a:t>Cluster ESD, </a:t>
            </a:r>
            <a:r>
              <a:rPr lang="de-AT" dirty="0" err="1" smtClean="0"/>
              <a:t>cluster</a:t>
            </a:r>
            <a:r>
              <a:rPr lang="de-AT" dirty="0" smtClean="0"/>
              <a:t> ESA</a:t>
            </a:r>
          </a:p>
          <a:p>
            <a:pPr lvl="1">
              <a:buNone/>
            </a:pPr>
            <a:endParaRPr lang="de-AT" dirty="0" smtClean="0"/>
          </a:p>
          <a:p>
            <a:pPr lvl="1">
              <a:buNone/>
            </a:pPr>
            <a:endParaRPr lang="de-AT" dirty="0" smtClean="0"/>
          </a:p>
        </p:txBody>
      </p:sp>
    </p:spTree>
    <p:extLst>
      <p:ext uri="{BB962C8B-B14F-4D97-AF65-F5344CB8AC3E}">
        <p14:creationId xmlns="" xmlns:p14="http://schemas.microsoft.com/office/powerpoint/2010/main" val="234709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Baseline simulations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err="1" smtClean="0"/>
              <a:t>Define</a:t>
            </a:r>
            <a:r>
              <a:rPr lang="de-AT" dirty="0" smtClean="0"/>
              <a:t> </a:t>
            </a:r>
            <a:r>
              <a:rPr lang="de-AT" dirty="0" err="1" smtClean="0"/>
              <a:t>metrics</a:t>
            </a:r>
            <a:r>
              <a:rPr lang="de-AT" dirty="0" smtClean="0"/>
              <a:t> in RAN1#72bis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calibration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baseline</a:t>
            </a:r>
            <a:r>
              <a:rPr lang="de-AT" dirty="0" smtClean="0"/>
              <a:t> </a:t>
            </a:r>
            <a:r>
              <a:rPr lang="de-AT" dirty="0" err="1" smtClean="0"/>
              <a:t>simulation</a:t>
            </a:r>
            <a:r>
              <a:rPr lang="de-AT" dirty="0" smtClean="0"/>
              <a:t> </a:t>
            </a:r>
            <a:r>
              <a:rPr lang="de-AT" dirty="0" err="1" smtClean="0"/>
              <a:t>results</a:t>
            </a:r>
            <a:endParaRPr lang="de-AT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2354</TotalTime>
  <Words>170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3D Channel Model</vt:lpstr>
      <vt:lpstr>Proposal</vt:lpstr>
      <vt:lpstr>Baseline simulations</vt:lpstr>
    </vt:vector>
  </TitlesOfParts>
  <Company>NOKIA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lastModifiedBy>Bishwarup Mondal</cp:lastModifiedBy>
  <cp:revision>180</cp:revision>
  <dcterms:created xsi:type="dcterms:W3CDTF">2012-10-02T10:04:25Z</dcterms:created>
  <dcterms:modified xsi:type="dcterms:W3CDTF">2013-01-30T16:43:45Z</dcterms:modified>
</cp:coreProperties>
</file>