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Synchronized Carrier in NCT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altLang="ko-KR" dirty="0" smtClean="0">
                <a:solidFill>
                  <a:schemeClr val="tx1"/>
                </a:solidFill>
              </a:rPr>
              <a:t>Alcatel-Lucent</a:t>
            </a:r>
            <a:r>
              <a:rPr lang="en-GB" altLang="ko-KR" dirty="0" smtClean="0">
                <a:solidFill>
                  <a:schemeClr val="tx1"/>
                </a:solidFill>
              </a:rPr>
              <a:t>, Alcatel-Lucent Shanghai Bell, </a:t>
            </a:r>
            <a:r>
              <a:rPr lang="en-GB" altLang="ko-KR" dirty="0" smtClean="0">
                <a:solidFill>
                  <a:schemeClr val="tx1"/>
                </a:solidFill>
              </a:rPr>
              <a:t>AT&amp;T, </a:t>
            </a:r>
            <a:r>
              <a:rPr lang="en-GB" altLang="ko-KR" dirty="0" err="1" smtClean="0">
                <a:solidFill>
                  <a:schemeClr val="tx1"/>
                </a:solidFill>
              </a:rPr>
              <a:t>Huawei</a:t>
            </a:r>
            <a:r>
              <a:rPr lang="en-GB" altLang="ko-KR" dirty="0" smtClean="0">
                <a:solidFill>
                  <a:schemeClr val="tx1"/>
                </a:solidFill>
              </a:rPr>
              <a:t>, </a:t>
            </a:r>
            <a:r>
              <a:rPr lang="en-GB" altLang="ko-KR" dirty="0" err="1" smtClean="0">
                <a:solidFill>
                  <a:schemeClr val="tx1"/>
                </a:solidFill>
              </a:rPr>
              <a:t>HiSilicon</a:t>
            </a:r>
            <a:r>
              <a:rPr lang="en-GB" altLang="ko-KR" dirty="0" smtClean="0">
                <a:solidFill>
                  <a:schemeClr val="tx1"/>
                </a:solidFill>
              </a:rPr>
              <a:t>, LG Electronics, New </a:t>
            </a:r>
            <a:r>
              <a:rPr lang="en-GB" altLang="ko-KR" dirty="0" err="1" smtClean="0">
                <a:solidFill>
                  <a:schemeClr val="tx1"/>
                </a:solidFill>
              </a:rPr>
              <a:t>Postcom</a:t>
            </a:r>
            <a:r>
              <a:rPr lang="en-GB" altLang="ko-KR" dirty="0" smtClean="0">
                <a:solidFill>
                  <a:schemeClr val="tx1"/>
                </a:solidFill>
              </a:rPr>
              <a:t>, Panasonic, </a:t>
            </a:r>
            <a:r>
              <a:rPr lang="en-US" altLang="ko-KR" dirty="0" err="1" smtClean="0">
                <a:solidFill>
                  <a:schemeClr val="tx1"/>
                </a:solidFill>
              </a:rPr>
              <a:t>Pantech</a:t>
            </a:r>
            <a:r>
              <a:rPr lang="en-US" altLang="ko-KR" dirty="0" smtClean="0">
                <a:solidFill>
                  <a:schemeClr val="tx1"/>
                </a:solidFill>
              </a:rPr>
              <a:t>, Sony Corporation, </a:t>
            </a:r>
            <a:r>
              <a:rPr lang="en-GB" altLang="ko-KR" smtClean="0">
                <a:solidFill>
                  <a:schemeClr val="tx1"/>
                </a:solidFill>
              </a:rPr>
              <a:t>ZTE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0910"/>
            <a:ext cx="5792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lang="en-US" altLang="ko-KR" b="1" dirty="0" smtClean="0"/>
              <a:t>St Julian’s, Malta, 28</a:t>
            </a:r>
            <a:r>
              <a:rPr lang="en-US" altLang="ko-KR" b="1" baseline="30000" dirty="0" smtClean="0"/>
              <a:t>th</a:t>
            </a:r>
            <a:r>
              <a:rPr lang="en-US" altLang="ko-KR" b="1" dirty="0" smtClean="0"/>
              <a:t> January – 1</a:t>
            </a:r>
            <a:r>
              <a:rPr lang="en-US" altLang="ko-KR" b="1" baseline="30000" dirty="0" smtClean="0"/>
              <a:t>st</a:t>
            </a:r>
            <a:r>
              <a:rPr lang="en-US" altLang="ko-KR" b="1" dirty="0" smtClean="0"/>
              <a:t> February, 2013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R1-130739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1844824"/>
            <a:ext cx="2284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Item 7.3.1.3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Conclusion made in RAN1 #67</a:t>
            </a:r>
          </a:p>
          <a:p>
            <a:pPr lvl="1"/>
            <a:r>
              <a:rPr lang="en-US" altLang="ko-KR" dirty="0" smtClean="0"/>
              <a:t>Synchronized NCT carrier is agreed to be introduced as follows:</a:t>
            </a:r>
          </a:p>
          <a:p>
            <a:pPr lvl="1">
              <a:buNone/>
            </a:pPr>
            <a:endParaRPr lang="en-US" altLang="ko-KR" dirty="0" smtClean="0"/>
          </a:p>
          <a:p>
            <a:pPr lvl="1">
              <a:buNone/>
            </a:pPr>
            <a:r>
              <a:rPr lang="en-US" altLang="ko-KR" sz="2300" i="1" dirty="0" smtClean="0"/>
              <a:t>In the design of the new carrier type, support shall be provided for operation in both of the following scenarios (not necessarily equally optimized for both cases – take into account the gain that can be achieved):</a:t>
            </a:r>
            <a:endParaRPr lang="ko-KR" altLang="ko-KR" sz="2300" i="1" dirty="0" smtClean="0"/>
          </a:p>
          <a:p>
            <a:pPr lvl="2" fontAlgn="base" hangingPunct="0"/>
            <a:r>
              <a:rPr lang="en-US" altLang="ko-KR" sz="2100" i="1" dirty="0" smtClean="0"/>
              <a:t>Synchronized carriers, i.e. where the legacy and additional carriers are synchronized in time and frequency to the extent that no separate synchronization processing is needed in the receiver.</a:t>
            </a:r>
            <a:endParaRPr lang="ko-KR" altLang="ko-KR" sz="2100" i="1" dirty="0" smtClean="0"/>
          </a:p>
          <a:p>
            <a:pPr lvl="2" fontAlgn="base" hangingPunct="0"/>
            <a:r>
              <a:rPr lang="en-US" altLang="ko-KR" sz="2100" i="1" dirty="0" smtClean="0"/>
              <a:t>Unsynchronized carriers (i.e. where the legacy and additional carriers are not synchronized with the same degree of accuracy as for the synchronized carriers).</a:t>
            </a:r>
            <a:endParaRPr lang="ko-KR" altLang="ko-KR" sz="2100" i="1" dirty="0" smtClean="0"/>
          </a:p>
          <a:p>
            <a:pPr lvl="1">
              <a:buNone/>
            </a:pPr>
            <a:r>
              <a:rPr lang="en-US" altLang="ko-KR" sz="2300" i="1" dirty="0" smtClean="0"/>
              <a:t>Note that synchronization is considered from the perspective of the UE receiver. </a:t>
            </a:r>
            <a:endParaRPr lang="ko-KR" altLang="ko-KR" sz="2300" i="1" dirty="0" smtClean="0"/>
          </a:p>
          <a:p>
            <a:pPr lvl="2"/>
            <a:endParaRPr lang="en-US" altLang="ko-KR" dirty="0" smtClean="0"/>
          </a:p>
          <a:p>
            <a:pPr>
              <a:buNone/>
            </a:pPr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Information to identify reference signals for time/frequency synchronization and tracking of a synchronized carrier is signaled to the UE by higher layer signaling.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PSS/SSS/CRS/Tracking RSs are not transmitted for a synchronized NCT (non-legacy) carrier</a:t>
            </a:r>
          </a:p>
          <a:p>
            <a:endParaRPr lang="en-US" altLang="ko-KR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3993</TotalTime>
  <Words>221</Words>
  <Application>Microsoft Office PowerPoint</Application>
  <PresentationFormat>화면 슬라이드 쇼(4:3)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Synchronized Carrier in NCT</vt:lpstr>
      <vt:lpstr>Background</vt:lpstr>
      <vt:lpstr>Proposal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Synchronized Carrier in NCT</dc:title>
  <dc:creator>Microsoft Corporation</dc:creator>
  <cp:lastModifiedBy>yunjung yi3</cp:lastModifiedBy>
  <cp:revision>58</cp:revision>
  <dcterms:created xsi:type="dcterms:W3CDTF">2006-10-05T04:04:58Z</dcterms:created>
  <dcterms:modified xsi:type="dcterms:W3CDTF">2013-01-29T12:19:01Z</dcterms:modified>
</cp:coreProperties>
</file>