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2" r:id="rId2"/>
    <p:sldId id="265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000000"/>
    <a:srgbClr val="FF9900"/>
    <a:srgbClr val="006600"/>
    <a:srgbClr val="0066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8" autoAdjust="0"/>
    <p:restoredTop sz="94700" autoAdjust="0"/>
  </p:normalViewPr>
  <p:slideViewPr>
    <p:cSldViewPr>
      <p:cViewPr>
        <p:scale>
          <a:sx n="70" d="100"/>
          <a:sy n="70" d="100"/>
        </p:scale>
        <p:origin x="-138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6A3598E6-FF3C-469A-AB96-F02D0619888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0630492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281824B-D625-442E-845D-5B195AD7A769}" type="slidenum">
              <a:rPr lang="zh-CN" altLang="en-US"/>
              <a:pPr/>
              <a:t>1</a:t>
            </a:fld>
            <a:endParaRPr lang="en-US" altLang="zh-CN"/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633A62-4794-4572-97C5-21313A8B1D9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F025E0-B27C-4647-A04E-B97DFE8533C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20AAB8-7432-4CE3-9EF5-F7D0FF76A86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7C3F57-2A6A-4407-90F0-694C6DB2ECD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3F3511-C366-4D35-9E38-8A69952D34E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3DBF7C-3B32-4255-8459-017CB116BCE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E8CD47-BAFD-4691-98AD-6CAD274FA12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24AE06-AB63-4E43-85D8-F3D6CFF65A2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5FD39E-9A24-4BB6-94E3-A016E48B21E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9E01CA-12F9-4E22-B838-A4B52107AA4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1D7740-0763-4A66-8353-B156F96893B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ea typeface="宋体" charset="-122"/>
              </a:defRPr>
            </a:lvl1pPr>
          </a:lstStyle>
          <a:p>
            <a:pPr>
              <a:defRPr/>
            </a:pPr>
            <a:fld id="{7BBEB09E-B7D2-4CF1-8A7B-8C4240D9B53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B93DA61-295F-4E6C-A7EB-CD360FDBEED6}" type="slidenum">
              <a:rPr lang="zh-CN" altLang="en-US">
                <a:ea typeface="宋体" pitchFamily="2" charset="-122"/>
              </a:rPr>
              <a:pPr/>
              <a:t>1</a:t>
            </a:fld>
            <a:endParaRPr lang="en-US" altLang="zh-CN">
              <a:ea typeface="宋体" pitchFamily="2" charset="-122"/>
            </a:endParaRPr>
          </a:p>
        </p:txBody>
      </p:sp>
      <p:sp>
        <p:nvSpPr>
          <p:cNvPr id="205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288" y="2071688"/>
            <a:ext cx="8424862" cy="1470025"/>
          </a:xfrm>
        </p:spPr>
        <p:txBody>
          <a:bodyPr/>
          <a:lstStyle/>
          <a:p>
            <a:pPr eaLnBrk="1" hangingPunct="1"/>
            <a:r>
              <a:rPr lang="en-GB" altLang="ja-JP" sz="3600" dirty="0" smtClean="0">
                <a:ea typeface="ＭＳ Ｐゴシック" charset="-128"/>
              </a:rPr>
              <a:t>WF on E-PDCCH Search </a:t>
            </a:r>
            <a:r>
              <a:rPr lang="en-GB" altLang="ja-JP" sz="3600" dirty="0" smtClean="0">
                <a:ea typeface="ＭＳ Ｐゴシック" charset="-128"/>
              </a:rPr>
              <a:t>Space Design</a:t>
            </a:r>
            <a:endParaRPr lang="en-US" altLang="zh-CN" sz="3600" dirty="0" smtClean="0">
              <a:ea typeface="宋体" pitchFamily="2" charset="-122"/>
            </a:endParaRP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85813" y="3886200"/>
            <a:ext cx="7572375" cy="1685925"/>
          </a:xfrm>
        </p:spPr>
        <p:txBody>
          <a:bodyPr/>
          <a:lstStyle/>
          <a:p>
            <a:pPr algn="just" eaLnBrk="1" hangingPunct="1"/>
            <a:r>
              <a:rPr lang="en-US" altLang="zh-CN" sz="2000" dirty="0" smtClean="0">
                <a:ea typeface="宋体" pitchFamily="2" charset="-122"/>
              </a:rPr>
              <a:t>Samsung, LG </a:t>
            </a:r>
            <a:r>
              <a:rPr lang="en-US" altLang="zh-CN" sz="2000" dirty="0" smtClean="0">
                <a:ea typeface="宋体" pitchFamily="2" charset="-122"/>
              </a:rPr>
              <a:t>Electronics, </a:t>
            </a:r>
            <a:r>
              <a:rPr lang="en-US" altLang="zh-CN" sz="2000" dirty="0" smtClean="0">
                <a:ea typeface="宋体" pitchFamily="2" charset="-122"/>
              </a:rPr>
              <a:t>Qualcomm, Fujitsu</a:t>
            </a:r>
            <a:endParaRPr lang="en-US" altLang="zh-CN" sz="2000" dirty="0" smtClean="0">
              <a:ea typeface="宋体" pitchFamily="2" charset="-122"/>
            </a:endParaRPr>
          </a:p>
        </p:txBody>
      </p:sp>
      <p:sp>
        <p:nvSpPr>
          <p:cNvPr id="2053" name="Rectangle 4"/>
          <p:cNvSpPr>
            <a:spLocks noChangeArrowheads="1"/>
          </p:cNvSpPr>
          <p:nvPr/>
        </p:nvSpPr>
        <p:spPr bwMode="auto">
          <a:xfrm>
            <a:off x="250825" y="188913"/>
            <a:ext cx="8250238" cy="811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de-DE" altLang="ko-KR" sz="2400" dirty="0">
                <a:ea typeface="굴림" pitchFamily="34" charset="-127"/>
              </a:rPr>
              <a:t>3GPP TSG RAN WG1 #68bis      	                      </a:t>
            </a:r>
            <a:r>
              <a:rPr lang="de-DE" altLang="ko-KR" sz="2400" i="1" dirty="0" smtClean="0">
                <a:ea typeface="굴림" pitchFamily="34" charset="-127"/>
              </a:rPr>
              <a:t>R1-121870</a:t>
            </a:r>
            <a:endParaRPr lang="en-US" altLang="ko-KR" sz="2400" dirty="0">
              <a:ea typeface="굴림" pitchFamily="34" charset="-127"/>
            </a:endParaRPr>
          </a:p>
          <a:p>
            <a:r>
              <a:rPr lang="en-GB" altLang="ko-KR" sz="2400" dirty="0" err="1">
                <a:ea typeface="굴림" pitchFamily="34" charset="-127"/>
              </a:rPr>
              <a:t>Jeju</a:t>
            </a:r>
            <a:r>
              <a:rPr lang="en-GB" altLang="ko-KR" sz="2400" dirty="0">
                <a:ea typeface="굴림" pitchFamily="34" charset="-127"/>
              </a:rPr>
              <a:t>, Korea, March 26 – 30, 2012</a:t>
            </a:r>
            <a:endParaRPr lang="en-US" altLang="ko-KR" sz="2400" dirty="0">
              <a:ea typeface="굴림" pitchFamily="34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141288"/>
            <a:ext cx="8569325" cy="623887"/>
          </a:xfrm>
        </p:spPr>
        <p:txBody>
          <a:bodyPr/>
          <a:lstStyle/>
          <a:p>
            <a:r>
              <a:rPr lang="en-US" altLang="zh-CN" sz="3600" smtClean="0">
                <a:ea typeface="宋体" pitchFamily="2" charset="-122"/>
              </a:rPr>
              <a:t>WF on E-PDCCH Search Spaces	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125538"/>
            <a:ext cx="8569325" cy="5255790"/>
          </a:xfrm>
        </p:spPr>
        <p:txBody>
          <a:bodyPr/>
          <a:lstStyle/>
          <a:p>
            <a:r>
              <a:rPr lang="en-US" altLang="zh-CN" sz="2000" dirty="0" smtClean="0">
                <a:ea typeface="宋体" pitchFamily="2" charset="-122"/>
              </a:rPr>
              <a:t>Two types of </a:t>
            </a:r>
            <a:r>
              <a:rPr lang="en-US" altLang="zh-CN" sz="2000" dirty="0" err="1" smtClean="0">
                <a:ea typeface="宋体" pitchFamily="2" charset="-122"/>
              </a:rPr>
              <a:t>eCCEs</a:t>
            </a:r>
            <a:r>
              <a:rPr lang="en-US" altLang="zh-CN" sz="2000" dirty="0" smtClean="0">
                <a:ea typeface="宋体" pitchFamily="2" charset="-122"/>
              </a:rPr>
              <a:t> are defined.</a:t>
            </a:r>
          </a:p>
          <a:p>
            <a:pPr lvl="1"/>
            <a:r>
              <a:rPr lang="en-US" altLang="zh-CN" sz="1800" dirty="0" smtClean="0">
                <a:ea typeface="宋体" pitchFamily="2" charset="-122"/>
              </a:rPr>
              <a:t>Localized </a:t>
            </a:r>
            <a:r>
              <a:rPr lang="en-US" altLang="zh-CN" sz="1800" dirty="0" err="1" smtClean="0">
                <a:ea typeface="宋体" pitchFamily="2" charset="-122"/>
              </a:rPr>
              <a:t>eCCE</a:t>
            </a:r>
            <a:r>
              <a:rPr lang="en-US" altLang="zh-CN" sz="1800" dirty="0" smtClean="0">
                <a:ea typeface="宋体" pitchFamily="2" charset="-122"/>
              </a:rPr>
              <a:t>: One </a:t>
            </a:r>
            <a:r>
              <a:rPr lang="en-US" altLang="zh-CN" sz="1800" dirty="0" err="1" smtClean="0">
                <a:ea typeface="宋体" pitchFamily="2" charset="-122"/>
              </a:rPr>
              <a:t>eCCE</a:t>
            </a:r>
            <a:r>
              <a:rPr lang="en-US" altLang="zh-CN" sz="1800" dirty="0" smtClean="0">
                <a:ea typeface="宋体" pitchFamily="2" charset="-122"/>
              </a:rPr>
              <a:t> is mapped to only one PRB pair.</a:t>
            </a:r>
          </a:p>
          <a:p>
            <a:pPr lvl="1"/>
            <a:r>
              <a:rPr lang="en-US" altLang="zh-CN" sz="1800" dirty="0" smtClean="0">
                <a:ea typeface="宋体" pitchFamily="2" charset="-122"/>
              </a:rPr>
              <a:t>Distributed </a:t>
            </a:r>
            <a:r>
              <a:rPr lang="en-US" altLang="zh-CN" sz="1800" dirty="0" err="1" smtClean="0">
                <a:ea typeface="宋体" pitchFamily="2" charset="-122"/>
              </a:rPr>
              <a:t>eCCE</a:t>
            </a:r>
            <a:r>
              <a:rPr lang="en-US" altLang="zh-CN" sz="1800" dirty="0" smtClean="0">
                <a:ea typeface="宋体" pitchFamily="2" charset="-122"/>
              </a:rPr>
              <a:t>: One </a:t>
            </a:r>
            <a:r>
              <a:rPr lang="en-US" altLang="zh-CN" sz="1800" dirty="0" err="1" smtClean="0">
                <a:ea typeface="宋体" pitchFamily="2" charset="-122"/>
              </a:rPr>
              <a:t>eCCE</a:t>
            </a:r>
            <a:r>
              <a:rPr lang="en-US" altLang="zh-CN" sz="1800" dirty="0" smtClean="0">
                <a:ea typeface="宋体" pitchFamily="2" charset="-122"/>
              </a:rPr>
              <a:t> is mapped to multiple PRB pairs.</a:t>
            </a:r>
          </a:p>
          <a:p>
            <a:pPr lvl="1">
              <a:buNone/>
            </a:pPr>
            <a:endParaRPr lang="en-US" altLang="zh-CN" sz="1600" dirty="0" smtClean="0">
              <a:ea typeface="宋体" pitchFamily="2" charset="-122"/>
            </a:endParaRPr>
          </a:p>
          <a:p>
            <a:r>
              <a:rPr lang="en-US" altLang="zh-CN" sz="2000" dirty="0" smtClean="0">
                <a:ea typeface="宋体" pitchFamily="2" charset="-122"/>
              </a:rPr>
              <a:t>The four possible aggregation levels for an ePDCCH transmission are</a:t>
            </a:r>
          </a:p>
          <a:p>
            <a:pPr lvl="1"/>
            <a:r>
              <a:rPr lang="en-US" altLang="zh-CN" sz="1800" dirty="0" smtClean="0">
                <a:ea typeface="宋体" pitchFamily="2" charset="-122"/>
              </a:rPr>
              <a:t>1, 2, 4, and 8 </a:t>
            </a:r>
            <a:r>
              <a:rPr lang="en-US" altLang="zh-CN" sz="1800" dirty="0" err="1" smtClean="0">
                <a:ea typeface="宋体" pitchFamily="2" charset="-122"/>
              </a:rPr>
              <a:t>eCCEs</a:t>
            </a:r>
            <a:r>
              <a:rPr lang="en-US" altLang="zh-CN" sz="1800" dirty="0" smtClean="0">
                <a:ea typeface="宋体" pitchFamily="2" charset="-122"/>
              </a:rPr>
              <a:t> for the distributed ePDCCH transmission type</a:t>
            </a:r>
          </a:p>
          <a:p>
            <a:pPr lvl="1"/>
            <a:r>
              <a:rPr lang="en-US" altLang="zh-CN" sz="1800" dirty="0" smtClean="0">
                <a:ea typeface="宋体" pitchFamily="2" charset="-122"/>
              </a:rPr>
              <a:t>1, 2, and 4 </a:t>
            </a:r>
            <a:r>
              <a:rPr lang="en-US" altLang="zh-CN" sz="1800" dirty="0" err="1" smtClean="0">
                <a:ea typeface="宋体" pitchFamily="2" charset="-122"/>
              </a:rPr>
              <a:t>eCCEs</a:t>
            </a:r>
            <a:r>
              <a:rPr lang="en-US" altLang="zh-CN" sz="1800" dirty="0" smtClean="0">
                <a:ea typeface="宋体" pitchFamily="2" charset="-122"/>
              </a:rPr>
              <a:t> for the localized ePDCCH transmission type</a:t>
            </a:r>
          </a:p>
          <a:p>
            <a:pPr lvl="2"/>
            <a:r>
              <a:rPr lang="en-US" altLang="zh-CN" sz="1600" dirty="0" smtClean="0">
                <a:ea typeface="宋体" pitchFamily="2" charset="-122"/>
              </a:rPr>
              <a:t>FFS whether to support aggregation level of 8 </a:t>
            </a:r>
            <a:r>
              <a:rPr lang="en-US" altLang="zh-CN" sz="1600" dirty="0" err="1" smtClean="0">
                <a:ea typeface="宋体" pitchFamily="2" charset="-122"/>
              </a:rPr>
              <a:t>eCCEs</a:t>
            </a:r>
            <a:endParaRPr lang="en-US" altLang="zh-CN" sz="1600" dirty="0" smtClean="0">
              <a:ea typeface="宋体" pitchFamily="2" charset="-122"/>
            </a:endParaRPr>
          </a:p>
          <a:p>
            <a:pPr lvl="2"/>
            <a:r>
              <a:rPr lang="en-US" altLang="zh-CN" sz="1600" dirty="0" smtClean="0">
                <a:ea typeface="宋体" pitchFamily="2" charset="-122"/>
              </a:rPr>
              <a:t>FFS the number of </a:t>
            </a:r>
            <a:r>
              <a:rPr lang="en-US" altLang="zh-CN" sz="1600" dirty="0" err="1" smtClean="0">
                <a:ea typeface="宋体" pitchFamily="2" charset="-122"/>
              </a:rPr>
              <a:t>eCCEs</a:t>
            </a:r>
            <a:r>
              <a:rPr lang="en-US" altLang="zh-CN" sz="1600" dirty="0" smtClean="0">
                <a:ea typeface="宋体" pitchFamily="2" charset="-122"/>
              </a:rPr>
              <a:t> for possible aggregation levels if 3 </a:t>
            </a:r>
            <a:r>
              <a:rPr lang="en-US" altLang="zh-CN" sz="1600" dirty="0" err="1" smtClean="0">
                <a:ea typeface="宋体" pitchFamily="2" charset="-122"/>
              </a:rPr>
              <a:t>eCCEs</a:t>
            </a:r>
            <a:r>
              <a:rPr lang="en-US" altLang="zh-CN" sz="1600" dirty="0" smtClean="0">
                <a:ea typeface="宋体" pitchFamily="2" charset="-122"/>
              </a:rPr>
              <a:t> per PRB pair are supported</a:t>
            </a:r>
          </a:p>
          <a:p>
            <a:pPr lvl="2">
              <a:buNone/>
            </a:pPr>
            <a:endParaRPr lang="en-US" altLang="zh-CN" sz="1400" dirty="0" smtClean="0">
              <a:ea typeface="宋体" pitchFamily="2" charset="-122"/>
            </a:endParaRPr>
          </a:p>
          <a:p>
            <a:r>
              <a:rPr lang="en-US" altLang="zh-CN" sz="2000" dirty="0" smtClean="0">
                <a:ea typeface="宋体" pitchFamily="2" charset="-122"/>
              </a:rPr>
              <a:t>Strive for individual optimization</a:t>
            </a:r>
            <a:r>
              <a:rPr lang="ko-KR" altLang="en-US" sz="2000" dirty="0" smtClean="0">
                <a:ea typeface="宋体" pitchFamily="2" charset="-122"/>
              </a:rPr>
              <a:t> </a:t>
            </a:r>
            <a:r>
              <a:rPr lang="en-US" altLang="ko-KR" sz="2000" dirty="0" smtClean="0">
                <a:ea typeface="宋体" pitchFamily="2" charset="-122"/>
              </a:rPr>
              <a:t>of </a:t>
            </a:r>
            <a:r>
              <a:rPr lang="en-US" altLang="zh-CN" sz="2000" dirty="0" smtClean="0">
                <a:ea typeface="宋体" pitchFamily="2" charset="-122"/>
              </a:rPr>
              <a:t>each </a:t>
            </a:r>
            <a:r>
              <a:rPr lang="en-US" altLang="zh-CN" sz="2000" dirty="0" err="1" smtClean="0">
                <a:ea typeface="宋体" pitchFamily="2" charset="-122"/>
              </a:rPr>
              <a:t>eCCE</a:t>
            </a:r>
            <a:r>
              <a:rPr lang="en-US" altLang="zh-CN" sz="2000" dirty="0" smtClean="0">
                <a:ea typeface="宋体" pitchFamily="2" charset="-122"/>
              </a:rPr>
              <a:t> type targeting different UE operating </a:t>
            </a:r>
            <a:r>
              <a:rPr lang="en-US" altLang="zh-CN" sz="2000" dirty="0" smtClean="0">
                <a:ea typeface="宋体" pitchFamily="2" charset="-122"/>
              </a:rPr>
              <a:t>conditions</a:t>
            </a:r>
          </a:p>
          <a:p>
            <a:pPr lvl="1"/>
            <a:r>
              <a:rPr lang="en-US" altLang="zh-CN" sz="1600" dirty="0" smtClean="0">
                <a:ea typeface="宋体" pitchFamily="2" charset="-122"/>
              </a:rPr>
              <a:t>For example, optimization includes frequency/interference diversity for distributed ePDCCH or </a:t>
            </a:r>
            <a:r>
              <a:rPr lang="en-US" altLang="zh-CN" sz="1600" dirty="0" smtClean="0">
                <a:ea typeface="宋体" pitchFamily="2" charset="-122"/>
              </a:rPr>
              <a:t>FDS/</a:t>
            </a:r>
            <a:r>
              <a:rPr lang="en-US" altLang="zh-CN" sz="1600" dirty="0" err="1" smtClean="0">
                <a:ea typeface="宋体" pitchFamily="2" charset="-122"/>
              </a:rPr>
              <a:t>beamforming</a:t>
            </a:r>
            <a:r>
              <a:rPr lang="en-US" altLang="zh-CN" sz="1600" dirty="0" smtClean="0">
                <a:ea typeface="宋体" pitchFamily="2" charset="-122"/>
              </a:rPr>
              <a:t> </a:t>
            </a:r>
            <a:r>
              <a:rPr lang="en-US" altLang="zh-CN" sz="1600" dirty="0" smtClean="0">
                <a:ea typeface="宋体" pitchFamily="2" charset="-122"/>
              </a:rPr>
              <a:t>possibilities for localized ePDCCH and resource utilization </a:t>
            </a:r>
            <a:r>
              <a:rPr lang="en-US" altLang="zh-CN" sz="1600" dirty="0" smtClean="0">
                <a:ea typeface="宋体" pitchFamily="2" charset="-122"/>
              </a:rPr>
              <a:t>efficiency</a:t>
            </a:r>
            <a:endParaRPr lang="en-US" altLang="zh-CN" sz="1600" dirty="0" smtClean="0">
              <a:ea typeface="宋体" pitchFamily="2" charset="-122"/>
            </a:endParaRPr>
          </a:p>
          <a:p>
            <a:pPr lvl="1"/>
            <a:r>
              <a:rPr lang="en-US" altLang="zh-CN" sz="1600" dirty="0" smtClean="0">
                <a:ea typeface="宋体" pitchFamily="2" charset="-122"/>
              </a:rPr>
              <a:t>Reuse existing designs to the full </a:t>
            </a:r>
            <a:r>
              <a:rPr lang="en-US" altLang="zh-CN" sz="1600" smtClean="0">
                <a:ea typeface="宋体" pitchFamily="2" charset="-122"/>
              </a:rPr>
              <a:t>extent </a:t>
            </a:r>
            <a:r>
              <a:rPr lang="en-US" altLang="zh-CN" sz="1600" smtClean="0">
                <a:ea typeface="宋体" pitchFamily="2" charset="-122"/>
              </a:rPr>
              <a:t>possible</a:t>
            </a:r>
            <a:endParaRPr lang="en-US" altLang="zh-CN" sz="1600" dirty="0" smtClean="0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3261</TotalTime>
  <Words>164</Words>
  <Application>Microsoft Office PowerPoint</Application>
  <PresentationFormat>On-screen Show (4:3)</PresentationFormat>
  <Paragraphs>20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Default Design</vt:lpstr>
      <vt:lpstr>WF on E-PDCCH Search Space Design</vt:lpstr>
      <vt:lpstr>WF on E-PDCCH Search Spaces </vt:lpstr>
    </vt:vector>
  </TitlesOfParts>
  <Company>SERI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Samsung</dc:title>
  <dc:creator>A.P.</dc:creator>
  <cp:keywords>RAN1#62bis</cp:keywords>
  <cp:lastModifiedBy>Evie</cp:lastModifiedBy>
  <cp:revision>239</cp:revision>
  <dcterms:created xsi:type="dcterms:W3CDTF">2009-11-19T13:12:35Z</dcterms:created>
  <dcterms:modified xsi:type="dcterms:W3CDTF">2012-03-28T05:17:27Z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-1678599468</vt:i4>
  </property>
  <property fmtid="{D5CDD505-2E9C-101B-9397-08002B2CF9AE}" pid="3" name="_NewReviewCycle">
    <vt:lpwstr/>
  </property>
  <property fmtid="{D5CDD505-2E9C-101B-9397-08002B2CF9AE}" pid="4" name="_EmailSubject">
    <vt:lpwstr>WF on ePDCCH search space</vt:lpwstr>
  </property>
  <property fmtid="{D5CDD505-2E9C-101B-9397-08002B2CF9AE}" pid="5" name="_AuthorEmail">
    <vt:lpwstr>wanshic@qualcomm.com</vt:lpwstr>
  </property>
  <property fmtid="{D5CDD505-2E9C-101B-9397-08002B2CF9AE}" pid="6" name="_AuthorEmailDisplayName">
    <vt:lpwstr>Chen, Wanshi</vt:lpwstr>
  </property>
</Properties>
</file>