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Gulim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Gulim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Gulim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Gulim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Gulim" pitchFamily="34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Gulim" pitchFamily="34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Gulim" pitchFamily="34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Gulim" pitchFamily="34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Gulim" pitchFamily="34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24" autoAdjust="0"/>
    <p:restoredTop sz="94660"/>
  </p:normalViewPr>
  <p:slideViewPr>
    <p:cSldViewPr>
      <p:cViewPr varScale="1">
        <p:scale>
          <a:sx n="73" d="100"/>
          <a:sy n="73" d="100"/>
        </p:scale>
        <p:origin x="-7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kumimoji="0"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kumimoji="0"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fld id="{9B324ED9-F618-42CB-B576-72BF128793EF}" type="datetimeFigureOut">
              <a:rPr lang="ko-KR" altLang="en-US"/>
              <a:pPr>
                <a:defRPr/>
              </a:pPr>
              <a:t>3/28/2012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noProof="0" smtClean="0"/>
              <a:t>Click to edit Master text styles</a:t>
            </a:r>
          </a:p>
          <a:p>
            <a:pPr lvl="1"/>
            <a:r>
              <a:rPr lang="en-US" altLang="ko-KR" noProof="0" smtClean="0"/>
              <a:t>Second level</a:t>
            </a:r>
          </a:p>
          <a:p>
            <a:pPr lvl="2"/>
            <a:r>
              <a:rPr lang="en-US" altLang="ko-KR" noProof="0" smtClean="0"/>
              <a:t>Third level</a:t>
            </a:r>
          </a:p>
          <a:p>
            <a:pPr lvl="3"/>
            <a:r>
              <a:rPr lang="en-US" altLang="ko-KR" noProof="0" smtClean="0"/>
              <a:t>Fourth level</a:t>
            </a:r>
          </a:p>
          <a:p>
            <a:pPr lvl="4"/>
            <a:r>
              <a:rPr lang="en-US" altLang="ko-KR" noProof="0" smtClean="0"/>
              <a:t>Fifth level</a:t>
            </a:r>
            <a:endParaRPr lang="ko-KR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kumimoji="0"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kumimoji="0" sz="1200">
                <a:ea typeface="+mn-ea"/>
                <a:cs typeface="Arial" charset="0"/>
              </a:defRPr>
            </a:lvl1pPr>
          </a:lstStyle>
          <a:p>
            <a:pPr>
              <a:defRPr/>
            </a:pPr>
            <a:fld id="{276C0BCA-3580-40E4-BDBB-5CAD1225F3F5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algun Gothic" pitchFamily="34" charset="-127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BC63F083-422D-47FD-A7A3-B1B12679544B}" type="slidenum">
              <a:rPr lang="ko-KR" altLang="en-US" smtClean="0"/>
              <a:pPr>
                <a:defRPr/>
              </a:pPr>
              <a:t>1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75A43902-358F-40B0-98CB-F6B09E7D3A26}" type="slidenum">
              <a:rPr lang="ko-KR" altLang="en-US" smtClean="0"/>
              <a:pPr>
                <a:defRPr/>
              </a:pPr>
              <a:t>2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F9F37BF7-4F7D-497E-ABBA-1EBFA915D4D5}" type="slidenum">
              <a:rPr lang="ko-KR" altLang="en-US" smtClean="0"/>
              <a:pPr>
                <a:defRPr/>
              </a:pPr>
              <a:t>3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ko-KR" alt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8DDD3142-05D4-4A43-911E-67E2E87C4AFB}" type="slidenum">
              <a:rPr lang="ko-KR" altLang="en-US" smtClean="0"/>
              <a:pPr>
                <a:defRPr/>
              </a:pPr>
              <a:t>4</a:t>
            </a:fld>
            <a:endParaRPr lang="ko-KR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6C0BCA-3580-40E4-BDBB-5CAD1225F3F5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0C85A-38EC-46A2-BB32-FF3CC63299A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ED6F0D-3382-4CE8-B462-BC3FFB27CA4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690E3-DFC5-426E-9A55-CBA506FCF6F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  <a:endParaRPr lang="ko-KR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1033F-87E4-4DD0-832C-1539A072F4A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F4EAE-D8F6-4702-A7DC-88DE6FE3DCC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DD4BE-F731-420C-BB29-39F912F6388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917CBE-592A-49A5-8525-6DF0C053852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98BBD-46A6-4130-8DC9-5C5A44899FB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39527-285C-4BD6-92C4-9B89F308E55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D67CA-7009-4CD4-ADAC-14A3C6C2C05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26F11D-B3CB-4A6F-B198-AA1CF01DD7B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400"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latinLnBrk="0">
              <a:defRPr kumimoji="0" sz="1400"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400">
                <a:ea typeface="굴림" charset="-127"/>
              </a:defRPr>
            </a:lvl1pPr>
          </a:lstStyle>
          <a:p>
            <a:pPr>
              <a:defRPr/>
            </a:pPr>
            <a:fld id="{AC813540-A136-4EB4-981F-6B63D6A7461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ko-KR" dirty="0">
                <a:ea typeface="굴림" charset="-127"/>
              </a:rPr>
              <a:t>Way forward </a:t>
            </a:r>
            <a:r>
              <a:rPr lang="en-US" altLang="ko-KR" dirty="0" smtClean="0">
                <a:ea typeface="굴림" charset="-127"/>
              </a:rPr>
              <a:t>on PDSCH HARQ timing on Scell in TDD CA </a:t>
            </a:r>
            <a:endParaRPr lang="en-US" altLang="ko-KR" dirty="0">
              <a:ea typeface="굴림" charset="-127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191000"/>
            <a:ext cx="7391400" cy="1981200"/>
          </a:xfrm>
        </p:spPr>
        <p:txBody>
          <a:bodyPr/>
          <a:lstStyle/>
          <a:p>
            <a:pPr eaLnBrk="1" hangingPunct="1"/>
            <a:r>
              <a:rPr lang="en-US" altLang="ko-KR" sz="2400" dirty="0" smtClean="0">
                <a:ea typeface="Gulim" pitchFamily="34" charset="-127"/>
              </a:rPr>
              <a:t>Samsung, </a:t>
            </a:r>
            <a:r>
              <a:rPr lang="en-US" altLang="ko-KR" sz="2400" dirty="0" smtClean="0">
                <a:ea typeface="Gulim" pitchFamily="34" charset="-127"/>
                <a:cs typeface="Times New Roman" pitchFamily="18" charset="0"/>
              </a:rPr>
              <a:t>Ericsson, ST-Ericsson, </a:t>
            </a:r>
            <a:r>
              <a:rPr lang="en-US" altLang="ko-KR" sz="2400" dirty="0" err="1" smtClean="0">
                <a:ea typeface="Gulim" pitchFamily="34" charset="-127"/>
                <a:cs typeface="Times New Roman" pitchFamily="18" charset="0"/>
              </a:rPr>
              <a:t>InterDigital</a:t>
            </a:r>
            <a:r>
              <a:rPr lang="en-US" altLang="ko-KR" sz="2400" dirty="0" smtClean="0">
                <a:ea typeface="Gulim" pitchFamily="34" charset="-127"/>
                <a:cs typeface="Times New Roman" pitchFamily="18" charset="0"/>
              </a:rPr>
              <a:t> </a:t>
            </a:r>
            <a:r>
              <a:rPr lang="en-GB" altLang="ko-KR" sz="2400" dirty="0" smtClean="0">
                <a:ea typeface="Gulim" pitchFamily="34" charset="-127"/>
              </a:rPr>
              <a:t> Communications</a:t>
            </a:r>
            <a:r>
              <a:rPr lang="en-US" altLang="ko-KR" sz="2400" dirty="0" smtClean="0">
                <a:ea typeface="Gulim" pitchFamily="34" charset="-127"/>
              </a:rPr>
              <a:t>, </a:t>
            </a:r>
            <a:r>
              <a:rPr lang="en-GB" altLang="ko-KR" sz="2400" dirty="0" smtClean="0">
                <a:ea typeface="Gulim" pitchFamily="34" charset="-127"/>
              </a:rPr>
              <a:t>Alcatel-Lucent</a:t>
            </a:r>
            <a:r>
              <a:rPr lang="en-GB" altLang="ko-KR" sz="2400" smtClean="0">
                <a:ea typeface="Gulim" pitchFamily="34" charset="-127"/>
              </a:rPr>
              <a:t>, </a:t>
            </a:r>
            <a:br>
              <a:rPr lang="en-GB" altLang="ko-KR" sz="2400" smtClean="0">
                <a:ea typeface="Gulim" pitchFamily="34" charset="-127"/>
              </a:rPr>
            </a:br>
            <a:r>
              <a:rPr lang="en-GB" altLang="ko-KR" sz="2400" smtClean="0">
                <a:ea typeface="Gulim" pitchFamily="34" charset="-127"/>
              </a:rPr>
              <a:t>Alcatel-Lucent </a:t>
            </a:r>
            <a:r>
              <a:rPr lang="en-GB" altLang="ko-KR" sz="2400" dirty="0" smtClean="0">
                <a:ea typeface="Gulim" pitchFamily="34" charset="-127"/>
              </a:rPr>
              <a:t>Shanghai Bell, Panasonic</a:t>
            </a:r>
            <a:endParaRPr lang="en-US" altLang="ko-KR" sz="2400" dirty="0" smtClean="0"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80963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latinLnBrk="0" hangingPunct="0"/>
            <a:r>
              <a:rPr kumimoji="0" lang="en-GB" altLang="ko-KR" b="1">
                <a:ea typeface="Malgun Gothic" pitchFamily="34" charset="-127"/>
                <a:cs typeface="Times New Roman" pitchFamily="18" charset="0"/>
              </a:rPr>
              <a:t>3GPP TSG RAN WG1 #68bis	                     			</a:t>
            </a:r>
            <a:r>
              <a:rPr kumimoji="0" lang="en-US" altLang="ko-KR" b="1" i="1">
                <a:ea typeface="Malgun Gothic" pitchFamily="34" charset="-127"/>
                <a:cs typeface="Times New Roman" pitchFamily="18" charset="0"/>
              </a:rPr>
              <a:t>R1-121841</a:t>
            </a:r>
          </a:p>
          <a:p>
            <a:pPr eaLnBrk="0" latinLnBrk="0" hangingPunct="0"/>
            <a:r>
              <a:rPr kumimoji="0" lang="en-GB" altLang="ko-KR" b="1">
                <a:ea typeface="Malgun Gothic" pitchFamily="34" charset="-127"/>
                <a:cs typeface="Times New Roman" pitchFamily="18" charset="0"/>
              </a:rPr>
              <a:t>Jeju, Korea, 26 – 30 March 2012				Agenda item: 7.2.1.5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Gulim" pitchFamily="34" charset="-127"/>
              </a:rPr>
              <a:t>Agreement in RAN1#68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24400"/>
          </a:xfrm>
        </p:spPr>
        <p:txBody>
          <a:bodyPr/>
          <a:lstStyle/>
          <a:p>
            <a:pPr eaLnBrk="1" hangingPunct="1"/>
            <a:r>
              <a:rPr lang="en-US" altLang="ko-KR" smtClean="0">
                <a:ea typeface="Gulim" pitchFamily="34" charset="-127"/>
              </a:rPr>
              <a:t>The PDSCH HARQ timing on SCell shall</a:t>
            </a:r>
            <a:endParaRPr lang="ko-KR" altLang="ko-KR" smtClean="0">
              <a:ea typeface="Gulim" pitchFamily="34" charset="-127"/>
            </a:endParaRPr>
          </a:p>
          <a:p>
            <a:pPr lvl="1" eaLnBrk="1" hangingPunct="1"/>
            <a:r>
              <a:rPr lang="en-US" altLang="ko-KR" smtClean="0">
                <a:ea typeface="Gulim" pitchFamily="34" charset="-127"/>
              </a:rPr>
              <a:t>follow the PCell SIB1 configuration if the set of DL subframes indicated by the SCell SIB1 configuration is a subset of the DL subframes indicated by the PCell SIB1 configuration</a:t>
            </a:r>
            <a:endParaRPr lang="ko-KR" altLang="ko-KR" smtClean="0">
              <a:ea typeface="Gulim" pitchFamily="34" charset="-127"/>
            </a:endParaRPr>
          </a:p>
          <a:p>
            <a:pPr lvl="1" eaLnBrk="1" hangingPunct="1"/>
            <a:r>
              <a:rPr lang="en-US" altLang="ko-KR" smtClean="0">
                <a:ea typeface="Gulim" pitchFamily="34" charset="-127"/>
              </a:rPr>
              <a:t>FFS if the set of DL subframes indicated by the SCell SIB1 configuration is NOT a subset of the DL subframes indicated by the PCell SIB1 configuration</a:t>
            </a:r>
            <a:endParaRPr lang="en-US" altLang="ko-KR" sz="9200" smtClean="0">
              <a:ea typeface="Gulim" pitchFamily="34" charset="-127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Gulim" pitchFamily="34" charset="-127"/>
              </a:rPr>
              <a:t>Proposal </a:t>
            </a:r>
            <a:r>
              <a:rPr lang="en-US" altLang="ko-KR" dirty="0" smtClean="0">
                <a:ea typeface="Gulim" pitchFamily="34" charset="-127"/>
              </a:rPr>
              <a:t>(Case B) </a:t>
            </a:r>
            <a:endParaRPr lang="ko-KR" altLang="en-US" dirty="0" smtClean="0">
              <a:ea typeface="Gulim" pitchFamily="34" charset="-127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Gulim" pitchFamily="34" charset="-127"/>
              </a:rPr>
              <a:t>If the set of DL subframes indicated by the SCell SIB1 configuration is a </a:t>
            </a:r>
            <a:r>
              <a:rPr lang="en-US" altLang="ko-KR" b="1" i="1" smtClean="0">
                <a:ea typeface="Gulim" pitchFamily="34" charset="-127"/>
              </a:rPr>
              <a:t>superset</a:t>
            </a:r>
            <a:r>
              <a:rPr lang="en-US" altLang="ko-KR" smtClean="0">
                <a:ea typeface="Gulim" pitchFamily="34" charset="-127"/>
              </a:rPr>
              <a:t> of the DL subframes indicated by the PCell SIB1 configuration, the PDSCH HARQ timing on SCell shall</a:t>
            </a:r>
          </a:p>
          <a:p>
            <a:pPr lvl="1" eaLnBrk="1" hangingPunct="1"/>
            <a:r>
              <a:rPr lang="en-US" altLang="ko-KR" smtClean="0">
                <a:ea typeface="Gulim" pitchFamily="34" charset="-127"/>
              </a:rPr>
              <a:t>follow the PCell SIB1 configuration in case of cross carrier scheduling</a:t>
            </a:r>
          </a:p>
          <a:p>
            <a:pPr lvl="1" eaLnBrk="1" hangingPunct="1"/>
            <a:r>
              <a:rPr lang="en-US" altLang="ko-KR" smtClean="0">
                <a:ea typeface="Gulim" pitchFamily="34" charset="-127"/>
              </a:rPr>
              <a:t>follow the SCell SIB1 configuration in case of self scheduling</a:t>
            </a:r>
            <a:endParaRPr lang="ko-KR" altLang="en-US" smtClean="0">
              <a:ea typeface="Gulim" pitchFamily="34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Gulim" pitchFamily="34" charset="-127"/>
              </a:rPr>
              <a:t>Proposal </a:t>
            </a:r>
            <a:r>
              <a:rPr lang="en-US" altLang="ko-KR" dirty="0" smtClean="0">
                <a:ea typeface="Gulim" pitchFamily="34" charset="-127"/>
              </a:rPr>
              <a:t>(Case C) </a:t>
            </a:r>
            <a:endParaRPr lang="ko-KR" altLang="en-US" dirty="0" smtClean="0">
              <a:ea typeface="Gulim" pitchFamily="34" charset="-127"/>
            </a:endParaRP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ko-KR" dirty="0" smtClean="0">
                <a:ea typeface="Gulim" pitchFamily="34" charset="-127"/>
              </a:rPr>
              <a:t>If the set of DL subframes indicated by the </a:t>
            </a:r>
            <a:r>
              <a:rPr lang="en-US" altLang="ko-KR" dirty="0" err="1" smtClean="0">
                <a:ea typeface="Gulim" pitchFamily="34" charset="-127"/>
              </a:rPr>
              <a:t>SCell</a:t>
            </a:r>
            <a:r>
              <a:rPr lang="en-US" altLang="ko-KR" dirty="0" smtClean="0">
                <a:ea typeface="Gulim" pitchFamily="34" charset="-127"/>
              </a:rPr>
              <a:t> SIB1 configuration is </a:t>
            </a:r>
            <a:r>
              <a:rPr lang="en-US" altLang="ko-KR" b="1" i="1" dirty="0" smtClean="0">
                <a:ea typeface="Gulim" pitchFamily="34" charset="-127"/>
              </a:rPr>
              <a:t>neither</a:t>
            </a:r>
            <a:r>
              <a:rPr lang="en-US" altLang="ko-KR" dirty="0" smtClean="0">
                <a:ea typeface="Gulim" pitchFamily="34" charset="-127"/>
              </a:rPr>
              <a:t> a superset nor a subset of the DL subframes indicated by the </a:t>
            </a:r>
            <a:r>
              <a:rPr lang="en-US" altLang="ko-KR" dirty="0" err="1" smtClean="0">
                <a:ea typeface="Gulim" pitchFamily="34" charset="-127"/>
              </a:rPr>
              <a:t>PCell</a:t>
            </a:r>
            <a:r>
              <a:rPr lang="en-US" altLang="ko-KR" dirty="0" smtClean="0">
                <a:ea typeface="Gulim" pitchFamily="34" charset="-127"/>
              </a:rPr>
              <a:t> SIB1 configuration, the PDSCH HARQ timing on </a:t>
            </a:r>
            <a:r>
              <a:rPr lang="en-US" altLang="ko-KR" dirty="0" err="1" smtClean="0">
                <a:ea typeface="Gulim" pitchFamily="34" charset="-127"/>
              </a:rPr>
              <a:t>SCell</a:t>
            </a:r>
            <a:r>
              <a:rPr lang="en-US" altLang="ko-KR" dirty="0" smtClean="0">
                <a:ea typeface="Gulim" pitchFamily="34" charset="-127"/>
              </a:rPr>
              <a:t> shall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ko-KR" dirty="0" smtClean="0">
                <a:ea typeface="Gulim" pitchFamily="34" charset="-127"/>
              </a:rPr>
              <a:t>follow the </a:t>
            </a:r>
            <a:r>
              <a:rPr lang="en-US" altLang="ko-KR" dirty="0" err="1" smtClean="0">
                <a:ea typeface="Gulim" pitchFamily="34" charset="-127"/>
              </a:rPr>
              <a:t>PCell</a:t>
            </a:r>
            <a:r>
              <a:rPr lang="en-US" altLang="ko-KR" dirty="0" smtClean="0">
                <a:ea typeface="Gulim" pitchFamily="34" charset="-127"/>
              </a:rPr>
              <a:t> SIB1 configuration in case of cross carrier scheduling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ko-KR" dirty="0" smtClean="0">
                <a:ea typeface="Gulim" pitchFamily="34" charset="-127"/>
              </a:rPr>
              <a:t>follow </a:t>
            </a:r>
            <a:r>
              <a:rPr lang="en-GB" altLang="ko-KR" dirty="0" smtClean="0">
                <a:ea typeface="Gulim" pitchFamily="34" charset="-127"/>
              </a:rPr>
              <a:t>a PDSCH HARQ timing reference configuration </a:t>
            </a:r>
            <a:r>
              <a:rPr lang="en-US" altLang="ko-KR" dirty="0" smtClean="0">
                <a:ea typeface="Gulim" pitchFamily="34" charset="-127"/>
              </a:rPr>
              <a:t>in case of self scheduling (Table 1 in R1-121014, see next slide)</a:t>
            </a:r>
          </a:p>
          <a:p>
            <a:pPr lvl="2" eaLnBrk="1" hangingPunct="1">
              <a:lnSpc>
                <a:spcPct val="90000"/>
              </a:lnSpc>
            </a:pPr>
            <a:endParaRPr lang="ko-KR" altLang="ko-KR" dirty="0" smtClean="0">
              <a:ea typeface="Gulim" pitchFamily="34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dirty="0" smtClean="0">
              <a:ea typeface="Gulim" pitchFamily="34" charset="-127"/>
            </a:endParaRPr>
          </a:p>
          <a:p>
            <a:pPr lvl="1" eaLnBrk="1" hangingPunct="1">
              <a:lnSpc>
                <a:spcPct val="90000"/>
              </a:lnSpc>
            </a:pPr>
            <a:endParaRPr lang="ko-KR" altLang="en-US" dirty="0" smtClean="0">
              <a:ea typeface="Gulim" pitchFamily="34" charset="-127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990603"/>
          <a:ext cx="8458196" cy="5099661"/>
        </p:xfrm>
        <a:graphic>
          <a:graphicData uri="http://schemas.openxmlformats.org/drawingml/2006/table">
            <a:tbl>
              <a:tblPr/>
              <a:tblGrid>
                <a:gridCol w="1810272"/>
                <a:gridCol w="1007261"/>
                <a:gridCol w="805809"/>
                <a:gridCol w="805809"/>
                <a:gridCol w="805809"/>
                <a:gridCol w="805809"/>
                <a:gridCol w="805809"/>
                <a:gridCol w="805809"/>
                <a:gridCol w="805809"/>
              </a:tblGrid>
              <a:tr h="902927"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UL-DL configuration for PDSCH HARQ 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err="1" smtClean="0">
                          <a:latin typeface="Times New Roman"/>
                          <a:ea typeface="MS Mincho"/>
                        </a:rPr>
                        <a:t>PCell</a:t>
                      </a:r>
                      <a:r>
                        <a:rPr lang="en-US" sz="1800" dirty="0" smtClean="0">
                          <a:latin typeface="Times New Roman"/>
                          <a:ea typeface="MS Mincho"/>
                        </a:rPr>
                        <a:t> </a:t>
                      </a:r>
                      <a:r>
                        <a:rPr lang="en-US" sz="1800" dirty="0">
                          <a:latin typeface="Times New Roman"/>
                          <a:ea typeface="MS Mincho"/>
                        </a:rPr>
                        <a:t>SIB1 UL-DL configuration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451464"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timing reference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0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1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2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3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6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464">
                <a:tc rowSpan="7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err="1" smtClean="0">
                          <a:latin typeface="Times New Roman"/>
                          <a:ea typeface="MS Mincho"/>
                        </a:rPr>
                        <a:t>SCell</a:t>
                      </a:r>
                      <a:r>
                        <a:rPr lang="en-US" sz="1800" dirty="0" smtClean="0">
                          <a:latin typeface="Times New Roman"/>
                          <a:ea typeface="MS Mincho"/>
                        </a:rPr>
                        <a:t> </a:t>
                      </a:r>
                      <a:r>
                        <a:rPr lang="en-US" sz="1800" dirty="0">
                          <a:latin typeface="Times New Roman"/>
                          <a:ea typeface="MS Mincho"/>
                        </a:rPr>
                        <a:t>SIB1 UL-DL configuration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0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MS Mincho"/>
                        </a:rPr>
                        <a:t>-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1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2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3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6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</a:tr>
              <a:tr h="4514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1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1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MS Mincho"/>
                        </a:rPr>
                        <a:t>-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2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1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58502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2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2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2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MS Mincho"/>
                        </a:rPr>
                        <a:t>-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2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514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3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3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MS Mincho"/>
                        </a:rPr>
                        <a:t>-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3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514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MS Mincho"/>
                        </a:rPr>
                        <a:t>-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514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MS Mincho"/>
                        </a:rPr>
                        <a:t>-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45146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MS Mincho"/>
                        </a:rPr>
                        <a:t>6</a:t>
                      </a:r>
                      <a:endParaRPr lang="ko-KR" sz="180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6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1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2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3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4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MS Mincho"/>
                        </a:rPr>
                        <a:t>5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MS Mincho"/>
                        </a:rPr>
                        <a:t>-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464"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ko-KR" sz="1800" dirty="0" smtClean="0">
                          <a:latin typeface="Times New Roman"/>
                          <a:ea typeface="MS Mincho"/>
                        </a:rPr>
                        <a:t>Meaning of the colors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ko-KR" sz="1800" dirty="0" smtClean="0">
                          <a:latin typeface="Times New Roman"/>
                          <a:ea typeface="MS Mincho"/>
                        </a:rPr>
                        <a:t>Case A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ko-KR" sz="1800" dirty="0" smtClean="0">
                          <a:latin typeface="Times New Roman"/>
                          <a:ea typeface="MS Mincho"/>
                        </a:rPr>
                        <a:t>Case B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ko-KR" sz="1800" dirty="0" smtClean="0">
                          <a:latin typeface="Times New Roman"/>
                          <a:ea typeface="MS Mincho"/>
                        </a:rPr>
                        <a:t>Case C</a:t>
                      </a: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ko-KR" sz="1800" dirty="0">
                        <a:latin typeface="Times New Roman"/>
                        <a:ea typeface="MS Mincho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Gulim" pitchFamily="50" charset="-127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</TotalTime>
  <Words>322</Words>
  <Application>Microsoft Office PowerPoint</Application>
  <PresentationFormat>On-screen Show (4:3)</PresentationFormat>
  <Paragraphs>93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Way forward on PDSCH HARQ timing on Scell in TDD CA </vt:lpstr>
      <vt:lpstr>Agreement in RAN1#68</vt:lpstr>
      <vt:lpstr>Proposal (Case B) </vt:lpstr>
      <vt:lpstr>Proposal (Case C) </vt:lpstr>
      <vt:lpstr>Slide 5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Joonyoung Cho</cp:lastModifiedBy>
  <cp:revision>37</cp:revision>
  <dcterms:created xsi:type="dcterms:W3CDTF">2012-02-08T11:37:29Z</dcterms:created>
  <dcterms:modified xsi:type="dcterms:W3CDTF">2012-03-27T23:25:58Z</dcterms:modified>
</cp:coreProperties>
</file>