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75" d="100"/>
          <a:sy n="75" d="100"/>
        </p:scale>
        <p:origin x="79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5/10/2024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5/10/2024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7C3457-15FA-4F40-2579-B93C5B0D013A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RAN1#117 meeting 20-24/05/2024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BCA67-8074-0916-84B0-313872B65439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RAN1#117 meeting 20-24/05/2024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413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413" TargetMode="External"/><Relationship Id="rId2" Type="http://schemas.openxmlformats.org/officeDocument/2006/relationships/hyperlink" Target="https://portal.3gpp.org/ngppapp/CreateTdoc.Aspx?mode=create&amp;meetingId=6041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7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RAN1#117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R1-2403822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RAN1#117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RAN1#117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To comply with one-Way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(up to 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Remote participation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402, Level 4)</a:t>
            </a:r>
          </a:p>
          <a:p>
            <a:pPr lvl="1">
              <a:defRPr/>
            </a:pPr>
            <a:r>
              <a:rPr lang="en-GB" sz="2000" dirty="0"/>
              <a:t>RAN1_Brk1 (Breakout 1 meeting room: 304, Level 3)</a:t>
            </a:r>
          </a:p>
          <a:p>
            <a:pPr lvl="1">
              <a:defRPr/>
            </a:pPr>
            <a:r>
              <a:rPr lang="en-GB" sz="2000" dirty="0"/>
              <a:t>RAN1_Brk2 (Breakout 2 meeting room: 305, Level 3)</a:t>
            </a:r>
          </a:p>
          <a:p>
            <a:pPr lvl="1">
              <a:defRPr/>
            </a:pPr>
            <a:r>
              <a:rPr lang="en-GB" sz="2000" dirty="0"/>
              <a:t>RAN1_Off1 (Offline 1 meeting room: 202AB, Level 2)</a:t>
            </a:r>
          </a:p>
          <a:p>
            <a:pPr lvl="1">
              <a:defRPr/>
            </a:pPr>
            <a:r>
              <a:rPr lang="en-GB" sz="2000" dirty="0"/>
              <a:t>RAN1_Off2 (Offline 2 meeting room</a:t>
            </a:r>
            <a:r>
              <a:rPr lang="en-GB" sz="2000"/>
              <a:t>: 212, </a:t>
            </a:r>
            <a:r>
              <a:rPr lang="en-GB" sz="2000" dirty="0"/>
              <a:t>Level 2)</a:t>
            </a:r>
          </a:p>
        </p:txBody>
      </p:sp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RAN1#117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20</a:t>
            </a:r>
            <a:r>
              <a:rPr lang="en-GB" b="1" baseline="30000" dirty="0"/>
              <a:t>th</a:t>
            </a:r>
            <a:r>
              <a:rPr lang="en-GB" b="1" dirty="0"/>
              <a:t> May 2024, 00:00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24</a:t>
            </a:r>
            <a:r>
              <a:rPr lang="en-GB" b="1" baseline="30000" dirty="0"/>
              <a:t>th</a:t>
            </a:r>
            <a:r>
              <a:rPr lang="en-GB" b="1" dirty="0"/>
              <a:t> May 2024, 08:00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one-way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RAN1#117.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R1-2403820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https://portal.3gpp.org/#/registration?MtgId=60413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13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May</a:t>
            </a:r>
            <a:r>
              <a:rPr lang="en-GB" b="1" dirty="0"/>
              <a:t> 2024,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Please de-registered if not planning to attend in person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RAN1#117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(R1-2403820).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https://portal.3gpp.org/ngppapp/CreateTdoc.Aspx?mode=create&amp;meetingId=60413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https://portal.3gpp.org/ngppapp/ContributionImport.aspx?mode=bulk&amp;meetingId=60413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(R1-2403820).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download RAN1#117 </a:t>
            </a:r>
            <a:r>
              <a:rPr lang="en-GB" altLang="en-US" dirty="0" err="1"/>
              <a:t>Tdocs</a:t>
            </a:r>
            <a:r>
              <a:rPr lang="en-GB" altLang="en-US" dirty="0"/>
              <a:t> prior to the start of the meeting 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0486593"/>
              </p:ext>
            </p:extLst>
          </p:nvPr>
        </p:nvGraphicFramePr>
        <p:xfrm>
          <a:off x="488950" y="1225550"/>
          <a:ext cx="8388348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https://www.3gpp.org/ftp/tsg_ran/WG1_RL1/TSGR1_117/Inbox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May 19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33854</TotalTime>
  <Words>1842</Words>
  <Application>Microsoft Office PowerPoint</Application>
  <PresentationFormat>On-screen Show (4:3)</PresentationFormat>
  <Paragraphs>157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RAN1#117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</cp:lastModifiedBy>
  <cp:revision>1065</cp:revision>
  <dcterms:created xsi:type="dcterms:W3CDTF">2008-08-30T09:32:10Z</dcterms:created>
  <dcterms:modified xsi:type="dcterms:W3CDTF">2024-05-10T21:04:46Z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