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5" d="100"/>
          <a:sy n="95" d="100"/>
        </p:scale>
        <p:origin x="26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4/5/2024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4/5/2024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9A85CD-EB74-26CC-7E65-F0F9FA6A482D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RAN1#116 bis meeting 15-19/04/2024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BCA67-8074-0916-84B0-313872B65439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RAN1#116 bis meeting 15-19/04/2024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39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398" TargetMode="External"/><Relationship Id="rId2" Type="http://schemas.openxmlformats.org/officeDocument/2006/relationships/hyperlink" Target="https://portal.3gpp.org/ngppapp/CreateTdoc.Aspx?mode=create&amp;meetingId=6039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6b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RAN1#116 bis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R1-2401938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RAN1#116-bis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RAN1#116-bis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To comply with one-Way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(up to 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Remote participation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Grand Ballroom 1, Level 3)</a:t>
            </a:r>
          </a:p>
          <a:p>
            <a:pPr lvl="1">
              <a:defRPr/>
            </a:pPr>
            <a:r>
              <a:rPr lang="en-GB" sz="2000" dirty="0"/>
              <a:t>RAN1_Brk1 (Breakout 1 meeting room: Grand Ballroom 2, Level 3)</a:t>
            </a:r>
          </a:p>
          <a:p>
            <a:pPr lvl="1">
              <a:defRPr/>
            </a:pPr>
            <a:r>
              <a:rPr lang="en-GB" sz="2000" dirty="0"/>
              <a:t>RAN1_Brk2 (Breakout 2 meeting room: Grand Ballroom 3, Level 3)</a:t>
            </a:r>
          </a:p>
          <a:p>
            <a:pPr lvl="1">
              <a:defRPr/>
            </a:pPr>
            <a:r>
              <a:rPr lang="en-GB" sz="2000" dirty="0"/>
              <a:t>RAN1_Off1 (Offline 1 meeting room: Beijing 1+2, Level 2)</a:t>
            </a:r>
          </a:p>
          <a:p>
            <a:pPr lvl="1">
              <a:defRPr/>
            </a:pPr>
            <a:r>
              <a:rPr lang="en-GB" sz="2000" dirty="0"/>
              <a:t>RAN1_Off2 (Offline 2 meeting room: Beijing 3+4, Level 2)</a:t>
            </a:r>
          </a:p>
        </p:txBody>
      </p:sp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RAN1#116-bis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15</a:t>
            </a:r>
            <a:r>
              <a:rPr lang="en-GB" b="1" baseline="30000" dirty="0"/>
              <a:t>th</a:t>
            </a:r>
            <a:r>
              <a:rPr lang="en-GB" b="1" dirty="0"/>
              <a:t> April 2024, 01:00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19</a:t>
            </a:r>
            <a:r>
              <a:rPr lang="en-GB" b="1" baseline="30000" dirty="0"/>
              <a:t>th</a:t>
            </a:r>
            <a:r>
              <a:rPr lang="en-GB" b="1" dirty="0"/>
              <a:t> April 2024, 09:00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RAN1#116-bis.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R1-2401935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https://portal.3gpp.org/#/registration?MtgId=60398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8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</a:t>
            </a:r>
            <a:r>
              <a:rPr lang="en-GB" b="1" dirty="0"/>
              <a:t>April 2024,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RAN1#116-bis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(R1-2401935).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https://portal.3gpp.org/ngppapp/CreateTdoc.Aspx?mode=create&amp;meetingId=60398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https://portal.3gpp.org/ngppapp/ContributionImport.aspx?mode=bulk&amp;meetingId=60398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(R1-2401935).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download RAN1#116-bis </a:t>
            </a:r>
            <a:r>
              <a:rPr lang="en-GB" altLang="en-US" dirty="0" err="1"/>
              <a:t>Tdocs</a:t>
            </a:r>
            <a:r>
              <a:rPr lang="en-GB" altLang="en-US" dirty="0"/>
              <a:t> prior to the start of the meeting 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9665193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https://www.3gpp.org/ftp/tsg_ran/WG1_RL1/TSGR1_116b/Inbox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April 14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33822</TotalTime>
  <Words>1851</Words>
  <Application>Microsoft Office PowerPoint</Application>
  <PresentationFormat>On-screen Show (4:3)</PresentationFormat>
  <Paragraphs>157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RAN1#116 bis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R5-240971</cp:lastModifiedBy>
  <cp:revision>1064</cp:revision>
  <dcterms:created xsi:type="dcterms:W3CDTF">2008-08-30T09:32:10Z</dcterms:created>
  <dcterms:modified xsi:type="dcterms:W3CDTF">2024-04-05T15:47:21Z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