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6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2023-03-02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2023-03-02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Mar.3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A6219E9-AD05-AF72-DD7D-8695F0E52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1" y="953809"/>
            <a:ext cx="8894835" cy="495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VIP/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Lamda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(100)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Omega (50)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 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Mar.3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8C32BCBC-A875-04CA-FB87-22CD20D64D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922872"/>
              </p:ext>
            </p:extLst>
          </p:nvPr>
        </p:nvGraphicFramePr>
        <p:xfrm>
          <a:off x="179512" y="930991"/>
          <a:ext cx="8856985" cy="57383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4058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9.14.1 (45 min)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9.14.3 (45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9.14.2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Redcap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9.6.1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11:00 ~ 12:00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9.2.3 (60 min)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</a:t>
                      </a: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9.14.2 </a:t>
                      </a: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(30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 &lt;5MHz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9.16.1 (60 min) 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Lunch break: 13:00 ~ 14:30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9.2.4 (60min)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Mobility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9.12.1 (30 min)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9.12.2 (30 min)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16:30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9.2.2 (60 min)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Redcap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9.6.1 (60 min)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 &lt;5MHz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9.16.1 (60 min) 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20604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. 9.12.1 (45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. 9.12.2 (45 min)</a:t>
                      </a: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Mobility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9.12.1 (60 min)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9.12.3 (30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99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5334</TotalTime>
  <Words>292</Words>
  <Application>Microsoft Office PowerPoint</Application>
  <PresentationFormat>全屏显示(4:3)</PresentationFormat>
  <Paragraphs>72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184</cp:revision>
  <dcterms:created xsi:type="dcterms:W3CDTF">2013-11-22T10:39:44Z</dcterms:created>
  <dcterms:modified xsi:type="dcterms:W3CDTF">2023-03-02T11:35:04Z</dcterms:modified>
</cp:coreProperties>
</file>