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5" d="100"/>
          <a:sy n="115" d="100"/>
        </p:scale>
        <p:origin x="14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0DAB238-A37F-7562-B01E-72FA4C65B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53809"/>
            <a:ext cx="8894835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VIP/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Lamda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(100)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Omega (50)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C32BCBC-A875-04CA-FB87-22CD20D64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501526"/>
              </p:ext>
            </p:extLst>
          </p:nvPr>
        </p:nvGraphicFramePr>
        <p:xfrm>
          <a:off x="179512" y="930991"/>
          <a:ext cx="8856985" cy="573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4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(45 min)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9.14.3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9.2.3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</a:t>
                      </a: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9.14.2 </a:t>
                      </a: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Lunch break: 13:00 ~ 14:30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9.2.4 (60min)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</a:rPr>
                        <a:t>TBD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9.2.2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</a:rPr>
                        <a:t>TBD</a:t>
                      </a: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20604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9.12.2 (45 min)</a:t>
                      </a: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9.12.2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</TotalTime>
  <Words>271</Words>
  <Application>Microsoft Office PowerPoint</Application>
  <PresentationFormat>全屏显示(4:3)</PresentationFormat>
  <Paragraphs>69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176</cp:revision>
  <dcterms:created xsi:type="dcterms:W3CDTF">2013-11-22T10:39:44Z</dcterms:created>
  <dcterms:modified xsi:type="dcterms:W3CDTF">2023-02-27T07:11:01Z</dcterms:modified>
</cp:coreProperties>
</file>