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79" r:id="rId2"/>
    <p:sldId id="341" r:id="rId3"/>
  </p:sldIdLst>
  <p:sldSz cx="9144000" cy="6858000" type="screen4x3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1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5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274" autoAdjust="0"/>
  </p:normalViewPr>
  <p:slideViewPr>
    <p:cSldViewPr>
      <p:cViewPr varScale="1">
        <p:scale>
          <a:sx n="110" d="100"/>
          <a:sy n="110" d="100"/>
        </p:scale>
        <p:origin x="164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46" y="-78"/>
      </p:cViewPr>
      <p:guideLst>
        <p:guide orient="horz" pos="3131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83C879-19C5-415C-80C3-68DD1B28E7CD}" type="datetimeFigureOut">
              <a:rPr lang="zh-CN" altLang="en-US" smtClean="0"/>
              <a:pPr/>
              <a:t>2022-10-10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90B210-C5DA-4FAD-94F1-AF12B25671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16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B544D2-1DAF-4E83-B4AD-A714AD8C10A4}" type="datetimeFigureOut">
              <a:rPr lang="zh-CN" altLang="en-US" smtClean="0"/>
              <a:pPr/>
              <a:t>2022-10-10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1FC909-066C-4B05-9C35-BAA4741A9E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308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未标题-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64" y="0"/>
            <a:ext cx="914047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748464" y="6608385"/>
            <a:ext cx="3955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200" b="1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pPr algn="r"/>
              <a:t>‹#›</a:t>
            </a:fld>
            <a:endParaRPr lang="zh-CN" altLang="en-US" sz="12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963058"/>
            <a:ext cx="8229600" cy="4680520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  <a:lvl2pPr>
              <a:lnSpc>
                <a:spcPct val="150000"/>
              </a:lnSpc>
              <a:defRPr sz="2000">
                <a:latin typeface="微软雅黑" pitchFamily="34" charset="-122"/>
                <a:ea typeface="微软雅黑" pitchFamily="34" charset="-122"/>
              </a:defRPr>
            </a:lvl2pPr>
            <a:lvl3pPr>
              <a:lnSpc>
                <a:spcPct val="150000"/>
              </a:lnSpc>
              <a:defRPr sz="1700">
                <a:latin typeface="微软雅黑" pitchFamily="34" charset="-122"/>
                <a:ea typeface="微软雅黑" pitchFamily="34" charset="-122"/>
              </a:defRPr>
            </a:lvl3pPr>
            <a:lvl4pPr>
              <a:defRPr>
                <a:latin typeface="微软雅黑" pitchFamily="34" charset="-122"/>
                <a:ea typeface="微软雅黑" pitchFamily="34" charset="-122"/>
              </a:defRPr>
            </a:lvl4pPr>
            <a:lvl5pPr>
              <a:defRPr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3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>
            <a:extLst>
              <a:ext uri="{FF2B5EF4-FFF2-40B4-BE49-F238E27FC236}">
                <a16:creationId xmlns:a16="http://schemas.microsoft.com/office/drawing/2014/main" id="{0A74647F-18D6-46DA-BCCA-FC3698B69A18}"/>
              </a:ext>
            </a:extLst>
          </p:cNvPr>
          <p:cNvSpPr txBox="1">
            <a:spLocks/>
          </p:cNvSpPr>
          <p:nvPr/>
        </p:nvSpPr>
        <p:spPr>
          <a:xfrm>
            <a:off x="9235" y="116632"/>
            <a:ext cx="7488832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GTW2 Schedule for Week 1 (Oct 10</a:t>
            </a:r>
            <a:r>
              <a:rPr lang="en-US" altLang="zh-CN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~ Oct 14</a:t>
            </a:r>
            <a:r>
              <a:rPr lang="en-US" altLang="zh-CN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1CD0E8DF-3DDF-5B3C-4F6B-F7D91E39D8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39225"/>
            <a:ext cx="9144000" cy="157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7615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C85B0E08-C351-38CD-7BC7-F7E841D04952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636000" cy="493183"/>
          </a:xfr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Detailed Schedule for Week 1 (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Oct 10</a:t>
            </a:r>
            <a:r>
              <a:rPr lang="en-US" altLang="zh-CN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~ Oct 14</a:t>
            </a:r>
            <a:r>
              <a:rPr lang="en-US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1BDE302-541C-0BE0-ECBF-4105F820B5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073" y="1412776"/>
            <a:ext cx="8865854" cy="4223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2991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5988</TotalTime>
  <Words>24</Words>
  <Application>Microsoft Office PowerPoint</Application>
  <PresentationFormat>全屏显示(4:3)</PresentationFormat>
  <Paragraphs>2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6" baseType="lpstr">
      <vt:lpstr>微软雅黑</vt:lpstr>
      <vt:lpstr>Arial</vt:lpstr>
      <vt:lpstr>Calibri</vt:lpstr>
      <vt:lpstr>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cmcc</dc:creator>
  <cp:lastModifiedBy>cmcc</cp:lastModifiedBy>
  <cp:revision>170</cp:revision>
  <dcterms:created xsi:type="dcterms:W3CDTF">2013-11-22T10:39:44Z</dcterms:created>
  <dcterms:modified xsi:type="dcterms:W3CDTF">2022-10-11T15:25:06Z</dcterms:modified>
</cp:coreProperties>
</file>