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bookmarkIdSeed="3">
  <p:sldMasterIdLst>
    <p:sldMasterId id="2147483648" r:id="rId1"/>
  </p:sldMasterIdLst>
  <p:notesMasterIdLst>
    <p:notesMasterId r:id="rId14"/>
  </p:notesMasterIdLst>
  <p:handoutMasterIdLst>
    <p:handoutMasterId r:id="rId15"/>
  </p:handoutMasterIdLst>
  <p:sldIdLst>
    <p:sldId id="981" r:id="rId2"/>
    <p:sldId id="982" r:id="rId3"/>
    <p:sldId id="983" r:id="rId4"/>
    <p:sldId id="984" r:id="rId5"/>
    <p:sldId id="992" r:id="rId6"/>
    <p:sldId id="985" r:id="rId7"/>
    <p:sldId id="986" r:id="rId8"/>
    <p:sldId id="987" r:id="rId9"/>
    <p:sldId id="988" r:id="rId10"/>
    <p:sldId id="989" r:id="rId11"/>
    <p:sldId id="990" r:id="rId12"/>
    <p:sldId id="991" r:id="rId13"/>
  </p:sldIdLst>
  <p:sldSz cx="12192000" cy="6858000"/>
  <p:notesSz cx="7010400" cy="9296400"/>
  <p:defaultTextStyle>
    <a:defPPr>
      <a:defRPr lang="en-GB"/>
    </a:defPPr>
    <a:lvl1pPr algn="l" rtl="0" eaLnBrk="0" fontAlgn="base" hangingPunct="0">
      <a:spcBef>
        <a:spcPct val="0"/>
      </a:spcBef>
      <a:spcAft>
        <a:spcPct val="0"/>
      </a:spcAft>
      <a:defRPr sz="2400" kern="1200">
        <a:solidFill>
          <a:schemeClr val="tx1"/>
        </a:solidFill>
        <a:latin typeface="Calibri" panose="020F0502020204030204" pitchFamily="34" charset="0"/>
        <a:ea typeface="+mn-ea"/>
        <a:cs typeface="Arial" panose="020B0604020202020204" pitchFamily="34" charset="0"/>
      </a:defRPr>
    </a:lvl1pPr>
    <a:lvl2pPr marL="457200" algn="l" rtl="0" eaLnBrk="0" fontAlgn="base" hangingPunct="0">
      <a:spcBef>
        <a:spcPct val="0"/>
      </a:spcBef>
      <a:spcAft>
        <a:spcPct val="0"/>
      </a:spcAft>
      <a:defRPr sz="2400" kern="1200">
        <a:solidFill>
          <a:schemeClr val="tx1"/>
        </a:solidFill>
        <a:latin typeface="Calibri" panose="020F0502020204030204" pitchFamily="34" charset="0"/>
        <a:ea typeface="+mn-ea"/>
        <a:cs typeface="Arial" panose="020B0604020202020204" pitchFamily="34" charset="0"/>
      </a:defRPr>
    </a:lvl2pPr>
    <a:lvl3pPr marL="914400" algn="l" rtl="0" eaLnBrk="0" fontAlgn="base" hangingPunct="0">
      <a:spcBef>
        <a:spcPct val="0"/>
      </a:spcBef>
      <a:spcAft>
        <a:spcPct val="0"/>
      </a:spcAft>
      <a:defRPr sz="2400" kern="1200">
        <a:solidFill>
          <a:schemeClr val="tx1"/>
        </a:solidFill>
        <a:latin typeface="Calibri" panose="020F0502020204030204" pitchFamily="34" charset="0"/>
        <a:ea typeface="+mn-ea"/>
        <a:cs typeface="Arial" panose="020B0604020202020204" pitchFamily="34" charset="0"/>
      </a:defRPr>
    </a:lvl3pPr>
    <a:lvl4pPr marL="1371600" algn="l" rtl="0" eaLnBrk="0" fontAlgn="base" hangingPunct="0">
      <a:spcBef>
        <a:spcPct val="0"/>
      </a:spcBef>
      <a:spcAft>
        <a:spcPct val="0"/>
      </a:spcAft>
      <a:defRPr sz="2400" kern="1200">
        <a:solidFill>
          <a:schemeClr val="tx1"/>
        </a:solidFill>
        <a:latin typeface="Calibri" panose="020F0502020204030204" pitchFamily="34" charset="0"/>
        <a:ea typeface="+mn-ea"/>
        <a:cs typeface="Arial" panose="020B0604020202020204" pitchFamily="34" charset="0"/>
      </a:defRPr>
    </a:lvl4pPr>
    <a:lvl5pPr marL="1828800" algn="l" rtl="0" eaLnBrk="0" fontAlgn="base" hangingPunct="0">
      <a:spcBef>
        <a:spcPct val="0"/>
      </a:spcBef>
      <a:spcAft>
        <a:spcPct val="0"/>
      </a:spcAft>
      <a:defRPr sz="2400"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sz="2400"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sz="2400"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sz="2400"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sz="2400" kern="1200">
        <a:solidFill>
          <a:schemeClr val="tx1"/>
        </a:solidFill>
        <a:latin typeface="Calibri" panose="020F050202020403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9">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ndrey2" initials="CA" lastIdx="2"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a:srgbClr val="FFCC00"/>
    <a:srgbClr val="FF3300"/>
    <a:srgbClr val="72AF2F"/>
    <a:srgbClr val="CC00CC"/>
    <a:srgbClr val="B1D254"/>
    <a:srgbClr val="72732F"/>
    <a:srgbClr val="C6D254"/>
    <a:srgbClr val="2A6EA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보통 스타일 2 - 강조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스타일 없음, 표 눈금">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9373" autoAdjust="0"/>
    <p:restoredTop sz="95801" autoAdjust="0"/>
  </p:normalViewPr>
  <p:slideViewPr>
    <p:cSldViewPr snapToGrid="0">
      <p:cViewPr varScale="1">
        <p:scale>
          <a:sx n="111" d="100"/>
          <a:sy n="111" d="100"/>
        </p:scale>
        <p:origin x="258" y="114"/>
      </p:cViewPr>
      <p:guideLst>
        <p:guide orient="horz" pos="2160"/>
        <p:guide pos="3849"/>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snapToGrid="0">
      <p:cViewPr varScale="1">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commentAuthors" Target="commentAuthors.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3038171" cy="465719"/>
          </a:xfrm>
          <a:prstGeom prst="rect">
            <a:avLst/>
          </a:prstGeom>
          <a:noFill/>
          <a:ln w="9525">
            <a:noFill/>
            <a:miter lim="800000"/>
          </a:ln>
        </p:spPr>
        <p:txBody>
          <a:bodyPr vert="horz" wrap="square" lIns="92844" tIns="46423" rIns="92844" bIns="46423" numCol="1" anchor="t" anchorCtr="0" compatLnSpc="1"/>
          <a:lstStyle>
            <a:lvl1pPr defTabSz="929005" eaLnBrk="1" hangingPunct="1">
              <a:defRPr sz="1200">
                <a:latin typeface="Times New Roman" panose="02020603050405020304" pitchFamily="18" charset="0"/>
              </a:defRPr>
            </a:lvl1pPr>
          </a:lstStyle>
          <a:p>
            <a:endParaRPr lang="en-US" altLang="zh-CN" dirty="0"/>
          </a:p>
        </p:txBody>
      </p:sp>
      <p:sp>
        <p:nvSpPr>
          <p:cNvPr id="9219" name="Rectangle 3"/>
          <p:cNvSpPr>
            <a:spLocks noGrp="1" noChangeArrowheads="1"/>
          </p:cNvSpPr>
          <p:nvPr>
            <p:ph type="dt" sz="quarter" idx="1"/>
          </p:nvPr>
        </p:nvSpPr>
        <p:spPr bwMode="auto">
          <a:xfrm>
            <a:off x="3972232" y="0"/>
            <a:ext cx="3038170" cy="465719"/>
          </a:xfrm>
          <a:prstGeom prst="rect">
            <a:avLst/>
          </a:prstGeom>
          <a:noFill/>
          <a:ln w="9525">
            <a:noFill/>
            <a:miter lim="800000"/>
          </a:ln>
        </p:spPr>
        <p:txBody>
          <a:bodyPr vert="horz" wrap="square" lIns="92844" tIns="46423" rIns="92844" bIns="46423" numCol="1" anchor="t" anchorCtr="0" compatLnSpc="1"/>
          <a:lstStyle>
            <a:lvl1pPr algn="r" defTabSz="929005" eaLnBrk="1" hangingPunct="1">
              <a:defRPr sz="1200">
                <a:latin typeface="Times New Roman" panose="02020603050405020304" pitchFamily="18" charset="0"/>
              </a:defRPr>
            </a:lvl1pPr>
          </a:lstStyle>
          <a:p>
            <a:endParaRPr lang="en-US" altLang="zh-CN" dirty="0"/>
          </a:p>
        </p:txBody>
      </p:sp>
      <p:sp>
        <p:nvSpPr>
          <p:cNvPr id="9220" name="Rectangle 4"/>
          <p:cNvSpPr>
            <a:spLocks noGrp="1" noChangeArrowheads="1"/>
          </p:cNvSpPr>
          <p:nvPr>
            <p:ph type="ftr" sz="quarter" idx="2"/>
          </p:nvPr>
        </p:nvSpPr>
        <p:spPr bwMode="auto">
          <a:xfrm>
            <a:off x="0" y="8830682"/>
            <a:ext cx="3038171" cy="465718"/>
          </a:xfrm>
          <a:prstGeom prst="rect">
            <a:avLst/>
          </a:prstGeom>
          <a:noFill/>
          <a:ln w="9525">
            <a:noFill/>
            <a:miter lim="800000"/>
          </a:ln>
        </p:spPr>
        <p:txBody>
          <a:bodyPr vert="horz" wrap="square" lIns="92844" tIns="46423" rIns="92844" bIns="46423" numCol="1" anchor="b" anchorCtr="0" compatLnSpc="1"/>
          <a:lstStyle>
            <a:lvl1pPr defTabSz="929005" eaLnBrk="1" hangingPunct="1">
              <a:defRPr sz="1200">
                <a:latin typeface="Times New Roman" panose="02020603050405020304" pitchFamily="18" charset="0"/>
              </a:defRPr>
            </a:lvl1pPr>
          </a:lstStyle>
          <a:p>
            <a:endParaRPr lang="en-US" altLang="zh-CN" dirty="0"/>
          </a:p>
        </p:txBody>
      </p:sp>
      <p:sp>
        <p:nvSpPr>
          <p:cNvPr id="9221" name="Rectangle 5"/>
          <p:cNvSpPr>
            <a:spLocks noGrp="1" noChangeArrowheads="1"/>
          </p:cNvSpPr>
          <p:nvPr>
            <p:ph type="sldNum" sz="quarter" idx="3"/>
          </p:nvPr>
        </p:nvSpPr>
        <p:spPr bwMode="auto">
          <a:xfrm>
            <a:off x="3972232" y="8830682"/>
            <a:ext cx="3038170" cy="465718"/>
          </a:xfrm>
          <a:prstGeom prst="rect">
            <a:avLst/>
          </a:prstGeom>
          <a:noFill/>
          <a:ln w="9525">
            <a:noFill/>
            <a:miter lim="800000"/>
          </a:ln>
        </p:spPr>
        <p:txBody>
          <a:bodyPr vert="horz" wrap="square" lIns="92844" tIns="46423" rIns="92844" bIns="46423" numCol="1" anchor="b" anchorCtr="0" compatLnSpc="1"/>
          <a:lstStyle>
            <a:lvl1pPr algn="r" defTabSz="929005" eaLnBrk="1" hangingPunct="1">
              <a:defRPr sz="1200">
                <a:latin typeface="Times New Roman" panose="02020603050405020304" pitchFamily="18" charset="0"/>
              </a:defRPr>
            </a:lvl1pPr>
          </a:lstStyle>
          <a:p>
            <a:fld id="{867FF36F-819D-4D2B-A8BB-AF91032F0C08}" type="slidenum">
              <a:rPr lang="en-GB" altLang="en-US"/>
              <a:t>‹#›</a:t>
            </a:fld>
            <a:endParaRPr lang="en-GB" altLang="en-US" dirty="0"/>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3038171" cy="465719"/>
          </a:xfrm>
          <a:prstGeom prst="rect">
            <a:avLst/>
          </a:prstGeom>
          <a:noFill/>
          <a:ln w="9525">
            <a:noFill/>
            <a:miter lim="800000"/>
          </a:ln>
        </p:spPr>
        <p:txBody>
          <a:bodyPr vert="horz" wrap="square" lIns="92844" tIns="46423" rIns="92844" bIns="46423" numCol="1" anchor="t" anchorCtr="0" compatLnSpc="1"/>
          <a:lstStyle>
            <a:lvl1pPr defTabSz="929005" eaLnBrk="1" hangingPunct="1">
              <a:defRPr sz="1200">
                <a:latin typeface="Times New Roman" panose="02020603050405020304" pitchFamily="18" charset="0"/>
              </a:defRPr>
            </a:lvl1pPr>
          </a:lstStyle>
          <a:p>
            <a:endParaRPr lang="en-US" altLang="zh-CN" dirty="0"/>
          </a:p>
        </p:txBody>
      </p:sp>
      <p:sp>
        <p:nvSpPr>
          <p:cNvPr id="4099" name="Rectangle 3"/>
          <p:cNvSpPr>
            <a:spLocks noGrp="1" noChangeArrowheads="1"/>
          </p:cNvSpPr>
          <p:nvPr>
            <p:ph type="dt" idx="1"/>
          </p:nvPr>
        </p:nvSpPr>
        <p:spPr bwMode="auto">
          <a:xfrm>
            <a:off x="3972232" y="0"/>
            <a:ext cx="3038170" cy="465719"/>
          </a:xfrm>
          <a:prstGeom prst="rect">
            <a:avLst/>
          </a:prstGeom>
          <a:noFill/>
          <a:ln w="9525">
            <a:noFill/>
            <a:miter lim="800000"/>
          </a:ln>
        </p:spPr>
        <p:txBody>
          <a:bodyPr vert="horz" wrap="square" lIns="92844" tIns="46423" rIns="92844" bIns="46423" numCol="1" anchor="t" anchorCtr="0" compatLnSpc="1"/>
          <a:lstStyle>
            <a:lvl1pPr algn="r" defTabSz="929005" eaLnBrk="1" hangingPunct="1">
              <a:defRPr sz="1200">
                <a:latin typeface="Times New Roman" panose="02020603050405020304" pitchFamily="18" charset="0"/>
              </a:defRPr>
            </a:lvl1pPr>
          </a:lstStyle>
          <a:p>
            <a:endParaRPr lang="en-US" altLang="zh-CN" dirty="0"/>
          </a:p>
        </p:txBody>
      </p:sp>
      <p:sp>
        <p:nvSpPr>
          <p:cNvPr id="3076" name="Rectangle 4"/>
          <p:cNvSpPr>
            <a:spLocks noGrp="1" noRot="1" noChangeAspect="1" noChangeArrowheads="1" noTextEdit="1"/>
          </p:cNvSpPr>
          <p:nvPr>
            <p:ph type="sldImg" idx="2"/>
          </p:nvPr>
        </p:nvSpPr>
        <p:spPr bwMode="auto">
          <a:xfrm>
            <a:off x="406400" y="695325"/>
            <a:ext cx="6197600" cy="3486150"/>
          </a:xfrm>
          <a:prstGeom prst="rect">
            <a:avLst/>
          </a:prstGeom>
          <a:noFill/>
          <a:ln w="9525">
            <a:solidFill>
              <a:srgbClr val="000000"/>
            </a:solidFill>
            <a:miter lim="800000"/>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34061" y="4416091"/>
            <a:ext cx="5142280" cy="4183979"/>
          </a:xfrm>
          <a:prstGeom prst="rect">
            <a:avLst/>
          </a:prstGeom>
          <a:noFill/>
          <a:ln w="9525">
            <a:noFill/>
            <a:miter lim="800000"/>
          </a:ln>
        </p:spPr>
        <p:txBody>
          <a:bodyPr vert="horz" wrap="square" lIns="92844" tIns="46423" rIns="92844" bIns="46423" numCol="1" anchor="t" anchorCtr="0" compatLnSpc="1"/>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8830682"/>
            <a:ext cx="3038171" cy="465718"/>
          </a:xfrm>
          <a:prstGeom prst="rect">
            <a:avLst/>
          </a:prstGeom>
          <a:noFill/>
          <a:ln w="9525">
            <a:noFill/>
            <a:miter lim="800000"/>
          </a:ln>
        </p:spPr>
        <p:txBody>
          <a:bodyPr vert="horz" wrap="square" lIns="92844" tIns="46423" rIns="92844" bIns="46423" numCol="1" anchor="b" anchorCtr="0" compatLnSpc="1"/>
          <a:lstStyle>
            <a:lvl1pPr defTabSz="929005" eaLnBrk="1" hangingPunct="1">
              <a:defRPr sz="1200">
                <a:latin typeface="Times New Roman" panose="02020603050405020304" pitchFamily="18" charset="0"/>
              </a:defRPr>
            </a:lvl1pPr>
          </a:lstStyle>
          <a:p>
            <a:endParaRPr lang="en-US" altLang="zh-CN" dirty="0"/>
          </a:p>
        </p:txBody>
      </p:sp>
      <p:sp>
        <p:nvSpPr>
          <p:cNvPr id="4103" name="Rectangle 7"/>
          <p:cNvSpPr>
            <a:spLocks noGrp="1" noChangeArrowheads="1"/>
          </p:cNvSpPr>
          <p:nvPr>
            <p:ph type="sldNum" sz="quarter" idx="5"/>
          </p:nvPr>
        </p:nvSpPr>
        <p:spPr bwMode="auto">
          <a:xfrm>
            <a:off x="3972232" y="8830682"/>
            <a:ext cx="3038170" cy="465718"/>
          </a:xfrm>
          <a:prstGeom prst="rect">
            <a:avLst/>
          </a:prstGeom>
          <a:noFill/>
          <a:ln w="9525">
            <a:noFill/>
            <a:miter lim="800000"/>
          </a:ln>
        </p:spPr>
        <p:txBody>
          <a:bodyPr vert="horz" wrap="square" lIns="92844" tIns="46423" rIns="92844" bIns="46423" numCol="1" anchor="b" anchorCtr="0" compatLnSpc="1"/>
          <a:lstStyle>
            <a:lvl1pPr algn="r" defTabSz="929005" eaLnBrk="1" hangingPunct="1">
              <a:defRPr sz="1200">
                <a:latin typeface="Times New Roman" panose="02020603050405020304" pitchFamily="18" charset="0"/>
              </a:defRPr>
            </a:lvl1pPr>
          </a:lstStyle>
          <a:p>
            <a:fld id="{459FDB58-73C4-413E-BB6C-BBE882DFCE1B}" type="slidenum">
              <a:rPr lang="en-GB" altLang="en-US"/>
              <a:t>‹#›</a:t>
            </a:fld>
            <a:endParaRPr lang="en-GB" altLang="en-US" dirty="0"/>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10" descr="bubbles_ppt_cover.png">
            <a:extLst>
              <a:ext uri="{FF2B5EF4-FFF2-40B4-BE49-F238E27FC236}">
                <a16:creationId xmlns:a16="http://schemas.microsoft.com/office/drawing/2014/main" id="{4EB823F2-CD38-4A2C-B19B-02C8CF0FADE8}"/>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613440"/>
            <a:ext cx="4865996" cy="48676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1794618" y="2301355"/>
            <a:ext cx="8602766" cy="1826265"/>
          </a:xfrm>
        </p:spPr>
        <p:txBody>
          <a:bodyPr/>
          <a:lstStyle>
            <a:lvl1pPr>
              <a:defRPr sz="4000" b="1">
                <a:latin typeface="+mn-lt"/>
                <a:ea typeface="+mj-ea"/>
              </a:defRPr>
            </a:lvl1pPr>
          </a:lstStyle>
          <a:p>
            <a:r>
              <a:rPr lang="en-US" dirty="0"/>
              <a:t>Click to edit Master title style</a:t>
            </a:r>
            <a:endParaRPr lang="fi-FI" dirty="0"/>
          </a:p>
        </p:txBody>
      </p:sp>
      <p:sp>
        <p:nvSpPr>
          <p:cNvPr id="3" name="Subtitle 2"/>
          <p:cNvSpPr>
            <a:spLocks noGrp="1"/>
          </p:cNvSpPr>
          <p:nvPr>
            <p:ph type="subTitle" idx="1"/>
          </p:nvPr>
        </p:nvSpPr>
        <p:spPr>
          <a:xfrm>
            <a:off x="1828800" y="4398950"/>
            <a:ext cx="8534400" cy="1412192"/>
          </a:xfrm>
        </p:spPr>
        <p:txBody>
          <a:bodyPr anchor="ctr"/>
          <a:lstStyle>
            <a:lvl1pPr marL="0" indent="0" algn="ctr">
              <a:buNone/>
              <a:defRPr b="1">
                <a:latin typeface="Arial" panose="020B0604020202020204" pitchFamily="34" charset="0"/>
                <a:ea typeface="+mj-ea"/>
                <a:cs typeface="Arial" panose="020B0604020202020204" pitchFamily="34" charset="0"/>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a:t>Click to edit Master subtitle style</a:t>
            </a:r>
            <a:endParaRPr lang="fi-FI" dirty="0"/>
          </a:p>
        </p:txBody>
      </p:sp>
      <p:pic>
        <p:nvPicPr>
          <p:cNvPr id="7" name="Picture 6" descr="3GPP_TM_RD.jpg"/>
          <p:cNvPicPr>
            <a:picLocks noChangeAspect="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10363200" y="5590330"/>
            <a:ext cx="1493837"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fi-FI"/>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51"/>
            <a:ext cx="2743200" cy="5851525"/>
          </a:xfrm>
        </p:spPr>
        <p:txBody>
          <a:bodyPr vert="eaVert"/>
          <a:lstStyle/>
          <a:p>
            <a:r>
              <a:rPr lang="en-US"/>
              <a:t>Click to edit Master title style</a:t>
            </a:r>
            <a:endParaRPr lang="fi-FI"/>
          </a:p>
        </p:txBody>
      </p:sp>
      <p:sp>
        <p:nvSpPr>
          <p:cNvPr id="3" name="Vertical Text Placeholder 2"/>
          <p:cNvSpPr>
            <a:spLocks noGrp="1"/>
          </p:cNvSpPr>
          <p:nvPr>
            <p:ph type="body" orient="vert" idx="1"/>
          </p:nvPr>
        </p:nvSpPr>
        <p:spPr>
          <a:xfrm>
            <a:off x="609600" y="274651"/>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TwoObj" preserve="1">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1" y="274638"/>
            <a:ext cx="9112251" cy="1143000"/>
          </a:xfrm>
        </p:spPr>
        <p:txBody>
          <a:bodyPr/>
          <a:lstStyle/>
          <a:p>
            <a:r>
              <a:rPr lang="en-US"/>
              <a:t>Click to edit Master title style</a:t>
            </a:r>
            <a:endParaRPr lang="fi-FI"/>
          </a:p>
        </p:txBody>
      </p:sp>
      <p:sp>
        <p:nvSpPr>
          <p:cNvPr id="3" name="Text Placeholder 2"/>
          <p:cNvSpPr>
            <a:spLocks noGrp="1"/>
          </p:cNvSpPr>
          <p:nvPr>
            <p:ph type="body" sz="half" idx="1"/>
          </p:nvPr>
        </p:nvSpPr>
        <p:spPr>
          <a:xfrm>
            <a:off x="609600" y="1600206"/>
            <a:ext cx="53848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Content Placeholder 3"/>
          <p:cNvSpPr>
            <a:spLocks noGrp="1"/>
          </p:cNvSpPr>
          <p:nvPr>
            <p:ph sz="quarter" idx="2"/>
          </p:nvPr>
        </p:nvSpPr>
        <p:spPr>
          <a:xfrm>
            <a:off x="6197600" y="1600200"/>
            <a:ext cx="5384800" cy="21859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5" name="Content Placeholder 4"/>
          <p:cNvSpPr>
            <a:spLocks noGrp="1"/>
          </p:cNvSpPr>
          <p:nvPr>
            <p:ph sz="quarter" idx="3"/>
          </p:nvPr>
        </p:nvSpPr>
        <p:spPr>
          <a:xfrm>
            <a:off x="6197600" y="3938601"/>
            <a:ext cx="5384800" cy="21875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1" y="274638"/>
            <a:ext cx="9112251" cy="1143000"/>
          </a:xfrm>
        </p:spPr>
        <p:txBody>
          <a:bodyPr/>
          <a:lstStyle/>
          <a:p>
            <a:r>
              <a:rPr lang="en-US"/>
              <a:t>Click to edit Master title style</a:t>
            </a:r>
            <a:endParaRPr lang="fi-FI"/>
          </a:p>
        </p:txBody>
      </p:sp>
      <p:sp>
        <p:nvSpPr>
          <p:cNvPr id="3" name="Text Placeholder 2"/>
          <p:cNvSpPr>
            <a:spLocks noGrp="1"/>
          </p:cNvSpPr>
          <p:nvPr>
            <p:ph type="body" sz="half" idx="1"/>
          </p:nvPr>
        </p:nvSpPr>
        <p:spPr>
          <a:xfrm>
            <a:off x="609600" y="1600206"/>
            <a:ext cx="53848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Content Placeholder 3"/>
          <p:cNvSpPr>
            <a:spLocks noGrp="1"/>
          </p:cNvSpPr>
          <p:nvPr>
            <p:ph sz="half" idx="2"/>
          </p:nvPr>
        </p:nvSpPr>
        <p:spPr>
          <a:xfrm>
            <a:off x="6197600" y="1600206"/>
            <a:ext cx="53848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44380" y="1093862"/>
            <a:ext cx="11314633" cy="5281301"/>
          </a:xfrm>
        </p:spPr>
        <p:txBody>
          <a:bodyPr/>
          <a:lstStyle>
            <a:lvl1pPr marL="358775" indent="-358775">
              <a:defRPr sz="2000">
                <a:latin typeface="Arial" panose="020B0604020202020204" pitchFamily="34" charset="0"/>
                <a:ea typeface="微软雅黑" panose="020B0503020204020204" pitchFamily="34" charset="-122"/>
                <a:cs typeface="Arial" panose="020B0604020202020204" pitchFamily="34" charset="0"/>
              </a:defRPr>
            </a:lvl1pPr>
            <a:lvl2pPr marL="628650" indent="-184150">
              <a:defRPr sz="1800">
                <a:latin typeface="Arial" panose="020B0604020202020204" pitchFamily="34" charset="0"/>
                <a:ea typeface="微软雅黑" panose="020B0503020204020204" pitchFamily="34" charset="-122"/>
                <a:cs typeface="Arial" panose="020B0604020202020204" pitchFamily="34" charset="0"/>
              </a:defRPr>
            </a:lvl2pPr>
            <a:lvl3pPr marL="982663" indent="-179388">
              <a:defRPr sz="1600">
                <a:latin typeface="Arial" panose="020B0604020202020204" pitchFamily="34" charset="0"/>
                <a:ea typeface="微软雅黑" panose="020B0503020204020204" pitchFamily="34" charset="-122"/>
                <a:cs typeface="Arial" panose="020B0604020202020204" pitchFamily="34" charset="0"/>
              </a:defRPr>
            </a:lvl3pPr>
            <a:lvl4pPr marL="1255713" indent="-179388">
              <a:defRPr sz="1600">
                <a:latin typeface="Arial" panose="020B0604020202020204" pitchFamily="34" charset="0"/>
                <a:ea typeface="微软雅黑" panose="020B0503020204020204" pitchFamily="34" charset="-122"/>
                <a:cs typeface="Arial" panose="020B0604020202020204" pitchFamily="34" charset="0"/>
              </a:defRPr>
            </a:lvl4pPr>
            <a:lvl5pPr marL="1520825" indent="-179388">
              <a:defRPr sz="1600">
                <a:latin typeface="Arial" panose="020B0604020202020204" pitchFamily="34" charset="0"/>
                <a:ea typeface="微软雅黑" panose="020B0503020204020204" pitchFamily="34" charset="-122"/>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
        <p:nvSpPr>
          <p:cNvPr id="5" name="Title 4"/>
          <p:cNvSpPr>
            <a:spLocks noGrp="1"/>
          </p:cNvSpPr>
          <p:nvPr>
            <p:ph type="title"/>
          </p:nvPr>
        </p:nvSpPr>
        <p:spPr>
          <a:xfrm>
            <a:off x="446759" y="172086"/>
            <a:ext cx="11312254" cy="716674"/>
          </a:xfrm>
        </p:spPr>
        <p:txBody>
          <a:bodyPr/>
          <a:lstStyle>
            <a:lvl1pPr algn="l">
              <a:defRPr b="1">
                <a:latin typeface="Arial" panose="020B0604020202020204" pitchFamily="34" charset="0"/>
                <a:ea typeface="+mj-ea"/>
                <a:cs typeface="Arial" panose="020B0604020202020204" pitchFamily="34" charset="0"/>
              </a:defRPr>
            </a:lvl1pPr>
          </a:lstStyle>
          <a:p>
            <a:r>
              <a:rPr lang="en-US" dirty="0"/>
              <a:t>Click to edit Master title style</a:t>
            </a:r>
          </a:p>
        </p:txBody>
      </p:sp>
      <p:sp>
        <p:nvSpPr>
          <p:cNvPr id="9" name="직사각형 8"/>
          <p:cNvSpPr/>
          <p:nvPr userDrawn="1"/>
        </p:nvSpPr>
        <p:spPr>
          <a:xfrm>
            <a:off x="0" y="895827"/>
            <a:ext cx="12191999" cy="62116"/>
          </a:xfrm>
          <a:prstGeom prst="rect">
            <a:avLst/>
          </a:prstGeom>
          <a:solidFill>
            <a:srgbClr val="72AF2F"/>
          </a:solidFill>
          <a:ln w="12700" cap="flat" cmpd="sng" algn="ctr">
            <a:noFill/>
            <a:prstDash val="solid"/>
            <a:miter lim="800000"/>
          </a:ln>
          <a:effectLst/>
        </p:spPr>
        <p:txBody>
          <a:bodyPr rot="0" spcFirstLastPara="0" vertOverflow="overflow" horzOverflow="overflow" vert="horz" wrap="square" lIns="84853" tIns="42427" rIns="84853" bIns="42427" numCol="1" spcCol="0" rtlCol="0" fromWordArt="0" anchor="ctr" anchorCtr="0" forceAA="0" compatLnSpc="1">
            <a:prstTxWarp prst="textNoShape">
              <a:avLst/>
            </a:prstTxWarp>
            <a:noAutofit/>
          </a:bodyPr>
          <a:lstStyle/>
          <a:p>
            <a:pPr marL="0" marR="0" lvl="0" indent="0" algn="ctr" defTabSz="848437" eaLnBrk="1" fontAlgn="auto" latinLnBrk="1" hangingPunct="1">
              <a:lnSpc>
                <a:spcPct val="100000"/>
              </a:lnSpc>
              <a:spcBef>
                <a:spcPts val="0"/>
              </a:spcBef>
              <a:spcAft>
                <a:spcPts val="0"/>
              </a:spcAft>
              <a:buClrTx/>
              <a:buSzTx/>
              <a:buFontTx/>
              <a:buNone/>
              <a:tabLst/>
              <a:defRPr/>
            </a:pPr>
            <a:endParaRPr kumimoji="0" lang="ko-KR" altLang="en-US" sz="1700" b="0" i="0" u="none" strike="noStrike" kern="0" cap="none" spc="0" normalizeH="0" baseline="0" noProof="0">
              <a:ln>
                <a:noFill/>
              </a:ln>
              <a:solidFill>
                <a:srgbClr val="FFFFFF"/>
              </a:solidFill>
              <a:effectLst/>
              <a:uLnTx/>
              <a:uFillTx/>
              <a:latin typeface="Arial" panose="020B0604020202020204"/>
              <a:ea typeface="굴림" panose="020B0600000101010101" pitchFamily="50" charset="-127"/>
              <a:cs typeface="+mn-cs"/>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1881428"/>
            <a:ext cx="10363200" cy="1362075"/>
          </a:xfrm>
        </p:spPr>
        <p:txBody>
          <a:bodyPr anchor="ctr"/>
          <a:lstStyle>
            <a:lvl1pPr algn="l">
              <a:defRPr sz="4000" b="1" cap="all">
                <a:latin typeface="Arial" panose="020B0604020202020204" pitchFamily="34" charset="0"/>
                <a:ea typeface="微软雅黑" panose="020B0503020204020204" pitchFamily="34" charset="-122"/>
                <a:cs typeface="Arial" panose="020B0604020202020204" pitchFamily="34" charset="0"/>
              </a:defRPr>
            </a:lvl1pPr>
          </a:lstStyle>
          <a:p>
            <a:r>
              <a:rPr lang="en-US" dirty="0"/>
              <a:t>Click to edit Master title style</a:t>
            </a:r>
            <a:endParaRPr lang="fi-FI" dirty="0"/>
          </a:p>
        </p:txBody>
      </p:sp>
      <p:sp>
        <p:nvSpPr>
          <p:cNvPr id="3" name="Text Placeholder 2"/>
          <p:cNvSpPr>
            <a:spLocks noGrp="1"/>
          </p:cNvSpPr>
          <p:nvPr>
            <p:ph type="body" idx="1"/>
          </p:nvPr>
        </p:nvSpPr>
        <p:spPr>
          <a:xfrm>
            <a:off x="963084" y="3243503"/>
            <a:ext cx="10363200" cy="1500187"/>
          </a:xfrm>
        </p:spPr>
        <p:txBody>
          <a:bodyPr anchor="ctr"/>
          <a:lstStyle>
            <a:lvl1pPr marL="0" indent="0">
              <a:buNone/>
              <a:defRPr sz="2000">
                <a:latin typeface="Arial" panose="020B0604020202020204" pitchFamily="34" charset="0"/>
                <a:ea typeface="微软雅黑" panose="020B0503020204020204" pitchFamily="34" charset="-122"/>
                <a:cs typeface="Arial" panose="020B0604020202020204" pitchFamily="34" charset="0"/>
              </a:defRPr>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dirty="0"/>
              <a:t>Click to edit Master text styles</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微软雅黑" panose="020B0503020204020204" pitchFamily="34" charset="-122"/>
                <a:ea typeface="微软雅黑" panose="020B0503020204020204" pitchFamily="34" charset="-122"/>
              </a:defRPr>
            </a:lvl1pPr>
          </a:lstStyle>
          <a:p>
            <a:r>
              <a:rPr lang="en-US"/>
              <a:t>Click to edit Master title style</a:t>
            </a:r>
            <a:endParaRPr lang="fi-FI"/>
          </a:p>
        </p:txBody>
      </p:sp>
      <p:sp>
        <p:nvSpPr>
          <p:cNvPr id="3" name="Content Placeholder 2"/>
          <p:cNvSpPr>
            <a:spLocks noGrp="1"/>
          </p:cNvSpPr>
          <p:nvPr>
            <p:ph sz="half" idx="1"/>
          </p:nvPr>
        </p:nvSpPr>
        <p:spPr>
          <a:xfrm>
            <a:off x="609600" y="1600206"/>
            <a:ext cx="5384800" cy="4525963"/>
          </a:xfrm>
        </p:spPr>
        <p:txBody>
          <a:bodyPr/>
          <a:lstStyle>
            <a:lvl1pPr>
              <a:defRPr sz="2800">
                <a:latin typeface="微软雅黑" panose="020B0503020204020204" pitchFamily="34" charset="-122"/>
                <a:ea typeface="微软雅黑" panose="020B0503020204020204" pitchFamily="34" charset="-122"/>
              </a:defRPr>
            </a:lvl1pPr>
            <a:lvl2pPr>
              <a:defRPr sz="2400">
                <a:latin typeface="微软雅黑" panose="020B0503020204020204" pitchFamily="34" charset="-122"/>
                <a:ea typeface="微软雅黑" panose="020B0503020204020204" pitchFamily="34" charset="-122"/>
              </a:defRPr>
            </a:lvl2pPr>
            <a:lvl3pPr>
              <a:defRPr sz="2000">
                <a:latin typeface="微软雅黑" panose="020B0503020204020204" pitchFamily="34" charset="-122"/>
                <a:ea typeface="微软雅黑" panose="020B0503020204020204" pitchFamily="34" charset="-122"/>
              </a:defRPr>
            </a:lvl3pPr>
            <a:lvl4pPr>
              <a:defRPr sz="2000">
                <a:latin typeface="微软雅黑" panose="020B0503020204020204" pitchFamily="34" charset="-122"/>
                <a:ea typeface="微软雅黑" panose="020B0503020204020204" pitchFamily="34" charset="-122"/>
              </a:defRPr>
            </a:lvl4pPr>
            <a:lvl5pPr>
              <a:defRPr sz="2000">
                <a:latin typeface="微软雅黑" panose="020B0503020204020204" pitchFamily="34" charset="-122"/>
                <a:ea typeface="微软雅黑" panose="020B0503020204020204" pitchFamily="34" charset="-122"/>
              </a:defRPr>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
        <p:nvSpPr>
          <p:cNvPr id="4" name="Content Placeholder 3"/>
          <p:cNvSpPr>
            <a:spLocks noGrp="1"/>
          </p:cNvSpPr>
          <p:nvPr>
            <p:ph sz="half" idx="2"/>
          </p:nvPr>
        </p:nvSpPr>
        <p:spPr>
          <a:xfrm>
            <a:off x="6197600" y="1600206"/>
            <a:ext cx="5384800" cy="4525963"/>
          </a:xfrm>
        </p:spPr>
        <p:txBody>
          <a:bodyPr/>
          <a:lstStyle>
            <a:lvl1pPr>
              <a:defRPr sz="2800">
                <a:latin typeface="微软雅黑" panose="020B0503020204020204" pitchFamily="34" charset="-122"/>
                <a:ea typeface="微软雅黑" panose="020B0503020204020204" pitchFamily="34" charset="-122"/>
              </a:defRPr>
            </a:lvl1pPr>
            <a:lvl2pPr>
              <a:defRPr sz="2400">
                <a:latin typeface="微软雅黑" panose="020B0503020204020204" pitchFamily="34" charset="-122"/>
                <a:ea typeface="微软雅黑" panose="020B0503020204020204" pitchFamily="34" charset="-122"/>
              </a:defRPr>
            </a:lvl2pPr>
            <a:lvl3pPr>
              <a:defRPr sz="2000">
                <a:latin typeface="微软雅黑" panose="020B0503020204020204" pitchFamily="34" charset="-122"/>
                <a:ea typeface="微软雅黑" panose="020B0503020204020204" pitchFamily="34" charset="-122"/>
              </a:defRPr>
            </a:lvl3pPr>
            <a:lvl4pPr>
              <a:defRPr sz="2000">
                <a:latin typeface="微软雅黑" panose="020B0503020204020204" pitchFamily="34" charset="-122"/>
                <a:ea typeface="微软雅黑" panose="020B0503020204020204" pitchFamily="34" charset="-122"/>
              </a:defRPr>
            </a:lvl4pPr>
            <a:lvl5pPr>
              <a:defRPr sz="2000">
                <a:latin typeface="微软雅黑" panose="020B0503020204020204" pitchFamily="34" charset="-122"/>
                <a:ea typeface="微软雅黑" panose="020B0503020204020204" pitchFamily="34" charset="-122"/>
              </a:defRPr>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lvl1pPr>
              <a:defRPr>
                <a:latin typeface="微软雅黑" panose="020B0503020204020204" pitchFamily="34" charset="-122"/>
                <a:ea typeface="微软雅黑" panose="020B0503020204020204" pitchFamily="34" charset="-122"/>
              </a:defRPr>
            </a:lvl1pPr>
          </a:lstStyle>
          <a:p>
            <a:r>
              <a:rPr lang="en-US"/>
              <a:t>Click to edit Master title style</a:t>
            </a:r>
            <a:endParaRPr lang="fi-FI"/>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atin typeface="微软雅黑" panose="020B0503020204020204" pitchFamily="34" charset="-122"/>
                <a:ea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atin typeface="微软雅黑" panose="020B0503020204020204" pitchFamily="34" charset="-122"/>
                <a:ea typeface="微软雅黑" panose="020B0503020204020204" pitchFamily="34" charset="-122"/>
              </a:defRPr>
            </a:lvl1pPr>
            <a:lvl2pPr>
              <a:defRPr sz="2000">
                <a:latin typeface="微软雅黑" panose="020B0503020204020204" pitchFamily="34" charset="-122"/>
                <a:ea typeface="微软雅黑" panose="020B0503020204020204" pitchFamily="34" charset="-122"/>
              </a:defRPr>
            </a:lvl2pPr>
            <a:lvl3pPr>
              <a:defRPr sz="1800">
                <a:latin typeface="微软雅黑" panose="020B0503020204020204" pitchFamily="34" charset="-122"/>
                <a:ea typeface="微软雅黑" panose="020B0503020204020204" pitchFamily="34" charset="-122"/>
              </a:defRPr>
            </a:lvl3pPr>
            <a:lvl4pPr>
              <a:defRPr sz="1800">
                <a:latin typeface="微软雅黑" panose="020B0503020204020204" pitchFamily="34" charset="-122"/>
                <a:ea typeface="微软雅黑" panose="020B0503020204020204" pitchFamily="34" charset="-122"/>
              </a:defRPr>
            </a:lvl4pPr>
            <a:lvl5pPr>
              <a:defRPr sz="1800">
                <a:latin typeface="微软雅黑" panose="020B0503020204020204" pitchFamily="34" charset="-122"/>
                <a:ea typeface="微软雅黑" panose="020B0503020204020204" pitchFamily="34" charset="-122"/>
              </a:defRPr>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
        <p:nvSpPr>
          <p:cNvPr id="5" name="Text Placeholder 4"/>
          <p:cNvSpPr>
            <a:spLocks noGrp="1"/>
          </p:cNvSpPr>
          <p:nvPr>
            <p:ph type="body" sz="quarter" idx="3"/>
          </p:nvPr>
        </p:nvSpPr>
        <p:spPr>
          <a:xfrm>
            <a:off x="6193376" y="1535113"/>
            <a:ext cx="5389033" cy="639762"/>
          </a:xfrm>
        </p:spPr>
        <p:txBody>
          <a:bodyPr anchor="b"/>
          <a:lstStyle>
            <a:lvl1pPr marL="0" indent="0">
              <a:buNone/>
              <a:defRPr sz="2400" b="1">
                <a:latin typeface="微软雅黑" panose="020B0503020204020204" pitchFamily="34" charset="-122"/>
                <a:ea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76" y="2174875"/>
            <a:ext cx="5389033" cy="3951288"/>
          </a:xfrm>
        </p:spPr>
        <p:txBody>
          <a:bodyPr/>
          <a:lstStyle>
            <a:lvl1pPr>
              <a:defRPr sz="2400">
                <a:latin typeface="微软雅黑" panose="020B0503020204020204" pitchFamily="34" charset="-122"/>
                <a:ea typeface="微软雅黑" panose="020B0503020204020204" pitchFamily="34" charset="-122"/>
              </a:defRPr>
            </a:lvl1pPr>
            <a:lvl2pPr>
              <a:defRPr sz="2000">
                <a:latin typeface="微软雅黑" panose="020B0503020204020204" pitchFamily="34" charset="-122"/>
                <a:ea typeface="微软雅黑" panose="020B0503020204020204" pitchFamily="34" charset="-122"/>
              </a:defRPr>
            </a:lvl2pPr>
            <a:lvl3pPr>
              <a:defRPr sz="1800">
                <a:latin typeface="微软雅黑" panose="020B0503020204020204" pitchFamily="34" charset="-122"/>
                <a:ea typeface="微软雅黑" panose="020B0503020204020204" pitchFamily="34" charset="-122"/>
              </a:defRPr>
            </a:lvl3pPr>
            <a:lvl4pPr>
              <a:defRPr sz="1800">
                <a:latin typeface="微软雅黑" panose="020B0503020204020204" pitchFamily="34" charset="-122"/>
                <a:ea typeface="微软雅黑" panose="020B0503020204020204" pitchFamily="34" charset="-122"/>
              </a:defRPr>
            </a:lvl4pPr>
            <a:lvl5pPr>
              <a:defRPr sz="1800">
                <a:latin typeface="微软雅黑" panose="020B0503020204020204" pitchFamily="34" charset="-122"/>
                <a:ea typeface="微软雅黑" panose="020B0503020204020204" pitchFamily="34" charset="-122"/>
              </a:defRPr>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mj-ea"/>
                <a:ea typeface="+mj-ea"/>
              </a:defRPr>
            </a:lvl1pPr>
          </a:lstStyle>
          <a:p>
            <a:r>
              <a:rPr lang="en-US"/>
              <a:t>Click to edit Master title style</a:t>
            </a:r>
            <a:endParaRPr lang="fi-FI"/>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3" y="273050"/>
            <a:ext cx="4011084" cy="1162050"/>
          </a:xfrm>
        </p:spPr>
        <p:txBody>
          <a:bodyPr anchor="b"/>
          <a:lstStyle>
            <a:lvl1pPr algn="l">
              <a:defRPr sz="2000" b="1"/>
            </a:lvl1pPr>
          </a:lstStyle>
          <a:p>
            <a:r>
              <a:rPr lang="en-US"/>
              <a:t>Click to edit Master title style</a:t>
            </a:r>
            <a:endParaRPr lang="fi-FI"/>
          </a:p>
        </p:txBody>
      </p:sp>
      <p:sp>
        <p:nvSpPr>
          <p:cNvPr id="3" name="Content Placeholder 2"/>
          <p:cNvSpPr>
            <a:spLocks noGrp="1"/>
          </p:cNvSpPr>
          <p:nvPr>
            <p:ph idx="1"/>
          </p:nvPr>
        </p:nvSpPr>
        <p:spPr>
          <a:xfrm>
            <a:off x="4766733" y="273063"/>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Text Placeholder 3"/>
          <p:cNvSpPr>
            <a:spLocks noGrp="1"/>
          </p:cNvSpPr>
          <p:nvPr>
            <p:ph type="body" sz="half" idx="2"/>
          </p:nvPr>
        </p:nvSpPr>
        <p:spPr>
          <a:xfrm>
            <a:off x="609603" y="1435103"/>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endParaRPr lang="fi-FI"/>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fi-FI" noProof="0"/>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7" name="Picture 8" descr="green.jpg"/>
          <p:cNvPicPr>
            <a:picLocks noChangeAspect="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584200" y="6456363"/>
            <a:ext cx="6189133"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8" name="Title Placeholder 1"/>
          <p:cNvSpPr>
            <a:spLocks noGrp="1"/>
          </p:cNvSpPr>
          <p:nvPr>
            <p:ph type="title"/>
          </p:nvPr>
        </p:nvSpPr>
        <p:spPr bwMode="auto">
          <a:xfrm>
            <a:off x="609601" y="274638"/>
            <a:ext cx="9112251"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en-US" altLang="en-US" dirty="0"/>
              <a:t>Click to edit Master title style</a:t>
            </a:r>
            <a:endParaRPr lang="en-GB" altLang="en-US" dirty="0"/>
          </a:p>
        </p:txBody>
      </p:sp>
      <p:sp>
        <p:nvSpPr>
          <p:cNvPr id="1029" name="Text Placeholder 2"/>
          <p:cNvSpPr>
            <a:spLocks noGrp="1"/>
          </p:cNvSpPr>
          <p:nvPr>
            <p:ph type="body" idx="1"/>
          </p:nvPr>
        </p:nvSpPr>
        <p:spPr bwMode="auto">
          <a:xfrm>
            <a:off x="609600" y="1600206"/>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
        <p:nvSpPr>
          <p:cNvPr id="1032" name="Rectangle 6"/>
          <p:cNvSpPr>
            <a:spLocks noChangeArrowheads="1"/>
          </p:cNvSpPr>
          <p:nvPr/>
        </p:nvSpPr>
        <p:spPr bwMode="auto">
          <a:xfrm>
            <a:off x="1559984" y="5009401"/>
            <a:ext cx="6102349" cy="2463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panose="020F0502020204030204" pitchFamily="34" charset="0"/>
                <a:cs typeface="Arial" panose="020B0604020202020204" pitchFamily="34" charset="0"/>
              </a:defRPr>
            </a:lvl1pPr>
            <a:lvl2pPr marL="742950" indent="-285750">
              <a:defRPr sz="2400">
                <a:solidFill>
                  <a:schemeClr val="tx1"/>
                </a:solidFill>
                <a:latin typeface="Calibri" panose="020F0502020204030204" pitchFamily="34" charset="0"/>
                <a:cs typeface="Arial" panose="020B0604020202020204" pitchFamily="34" charset="0"/>
              </a:defRPr>
            </a:lvl2pPr>
            <a:lvl3pPr marL="1143000" indent="-228600">
              <a:defRPr sz="2400">
                <a:solidFill>
                  <a:schemeClr val="tx1"/>
                </a:solidFill>
                <a:latin typeface="Calibri" panose="020F0502020204030204" pitchFamily="34" charset="0"/>
                <a:cs typeface="Arial" panose="020B0604020202020204" pitchFamily="34" charset="0"/>
              </a:defRPr>
            </a:lvl3pPr>
            <a:lvl4pPr marL="1600200" indent="-228600">
              <a:defRPr sz="2400">
                <a:solidFill>
                  <a:schemeClr val="tx1"/>
                </a:solidFill>
                <a:latin typeface="Calibri" panose="020F0502020204030204" pitchFamily="34" charset="0"/>
                <a:cs typeface="Arial" panose="020B0604020202020204" pitchFamily="34" charset="0"/>
              </a:defRPr>
            </a:lvl4pPr>
            <a:lvl5pPr marL="2057400" indent="-228600">
              <a:defRPr sz="2400">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9pPr>
          </a:lstStyle>
          <a:p>
            <a:pPr eaLnBrk="1" hangingPunct="1">
              <a:defRPr/>
            </a:pPr>
            <a:r>
              <a:rPr lang="en-GB" altLang="en-US" sz="1000" dirty="0">
                <a:solidFill>
                  <a:schemeClr val="bg1"/>
                </a:solidFill>
                <a:latin typeface="Arial" panose="020B0604020202020204" pitchFamily="34" charset="0"/>
              </a:rPr>
              <a:t>© 3GPP 2009     Mobile World Congress, Barcelona, 19</a:t>
            </a:r>
            <a:r>
              <a:rPr lang="en-GB" altLang="en-US" sz="1000" baseline="30000" dirty="0">
                <a:solidFill>
                  <a:schemeClr val="bg1"/>
                </a:solidFill>
                <a:latin typeface="Arial" panose="020B0604020202020204" pitchFamily="34" charset="0"/>
              </a:rPr>
              <a:t>th</a:t>
            </a:r>
            <a:r>
              <a:rPr lang="en-GB" altLang="en-US" sz="1000" dirty="0">
                <a:solidFill>
                  <a:schemeClr val="bg1"/>
                </a:solidFill>
                <a:latin typeface="Arial" panose="020B0604020202020204" pitchFamily="34" charset="0"/>
              </a:rPr>
              <a:t> February 2009</a:t>
            </a:r>
          </a:p>
        </p:txBody>
      </p:sp>
      <p:sp>
        <p:nvSpPr>
          <p:cNvPr id="1037" name="Rectangle 6"/>
          <p:cNvSpPr>
            <a:spLocks noChangeArrowheads="1"/>
          </p:cNvSpPr>
          <p:nvPr/>
        </p:nvSpPr>
        <p:spPr bwMode="auto">
          <a:xfrm>
            <a:off x="593777" y="6455545"/>
            <a:ext cx="957156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panose="020F0502020204030204" pitchFamily="34" charset="0"/>
                <a:cs typeface="Arial" panose="020B0604020202020204" pitchFamily="34" charset="0"/>
              </a:defRPr>
            </a:lvl1pPr>
            <a:lvl2pPr marL="742950" indent="-285750">
              <a:defRPr sz="2400">
                <a:solidFill>
                  <a:schemeClr val="tx1"/>
                </a:solidFill>
                <a:latin typeface="Calibri" panose="020F0502020204030204" pitchFamily="34" charset="0"/>
                <a:cs typeface="Arial" panose="020B0604020202020204" pitchFamily="34" charset="0"/>
              </a:defRPr>
            </a:lvl2pPr>
            <a:lvl3pPr marL="1143000" indent="-228600">
              <a:defRPr sz="2400">
                <a:solidFill>
                  <a:schemeClr val="tx1"/>
                </a:solidFill>
                <a:latin typeface="Calibri" panose="020F0502020204030204" pitchFamily="34" charset="0"/>
                <a:cs typeface="Arial" panose="020B0604020202020204" pitchFamily="34" charset="0"/>
              </a:defRPr>
            </a:lvl3pPr>
            <a:lvl4pPr marL="1600200" indent="-228600">
              <a:defRPr sz="2400">
                <a:solidFill>
                  <a:schemeClr val="tx1"/>
                </a:solidFill>
                <a:latin typeface="Calibri" panose="020F0502020204030204" pitchFamily="34" charset="0"/>
                <a:cs typeface="Arial" panose="020B0604020202020204" pitchFamily="34" charset="0"/>
              </a:defRPr>
            </a:lvl4pPr>
            <a:lvl5pPr marL="2057400" indent="-228600">
              <a:defRPr sz="2400">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9pPr>
          </a:lstStyle>
          <a:p>
            <a:pPr eaLnBrk="1" hangingPunct="1">
              <a:defRPr/>
            </a:pPr>
            <a:r>
              <a:rPr lang="en-GB" altLang="en-US" sz="1200" b="1" dirty="0">
                <a:solidFill>
                  <a:schemeClr val="bg1"/>
                </a:solidFill>
                <a:latin typeface="Arial" panose="020B0604020202020204" pitchFamily="34" charset="0"/>
              </a:rPr>
              <a:t>RAN WG1</a:t>
            </a: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defRPr>
      </a:lvl2pPr>
      <a:lvl3pPr algn="ctr" rtl="0" eaLnBrk="0" fontAlgn="base" hangingPunct="0">
        <a:spcBef>
          <a:spcPct val="0"/>
        </a:spcBef>
        <a:spcAft>
          <a:spcPct val="0"/>
        </a:spcAft>
        <a:defRPr sz="3200">
          <a:solidFill>
            <a:srgbClr val="FF0000"/>
          </a:solidFill>
          <a:latin typeface="Calibri" panose="020F0502020204030204" pitchFamily="34" charset="0"/>
        </a:defRPr>
      </a:lvl3pPr>
      <a:lvl4pPr algn="ctr" rtl="0" eaLnBrk="0" fontAlgn="base" hangingPunct="0">
        <a:spcBef>
          <a:spcPct val="0"/>
        </a:spcBef>
        <a:spcAft>
          <a:spcPct val="0"/>
        </a:spcAft>
        <a:defRPr sz="3200">
          <a:solidFill>
            <a:srgbClr val="FF0000"/>
          </a:solidFill>
          <a:latin typeface="Calibri" panose="020F0502020204030204" pitchFamily="34" charset="0"/>
        </a:defRPr>
      </a:lvl4pPr>
      <a:lvl5pPr algn="ctr" rtl="0" eaLnBrk="0" fontAlgn="base" hangingPunct="0">
        <a:spcBef>
          <a:spcPct val="0"/>
        </a:spcBef>
        <a:spcAft>
          <a:spcPct val="0"/>
        </a:spcAft>
        <a:defRPr sz="3200">
          <a:solidFill>
            <a:srgbClr val="FF0000"/>
          </a:solidFill>
          <a:latin typeface="Calibri" panose="020F0502020204030204" pitchFamily="34" charset="0"/>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p:titleStyle>
    <p:bodyStyle>
      <a:lvl1pPr marL="342900" indent="-342900" algn="l" rtl="0" eaLnBrk="0" fontAlgn="base" hangingPunct="0">
        <a:spcBef>
          <a:spcPct val="20000"/>
        </a:spcBef>
        <a:spcAft>
          <a:spcPct val="0"/>
        </a:spcAft>
        <a:buBlip>
          <a:blip r:embed="rId16"/>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p:bodyStyle>
    <p:otherStyle>
      <a:defPPr>
        <a:defRPr lang="fi-FI"/>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hyperlink" Target="https://www.3gpp.org/ftp/TSG_RAN/WG1_RL1/TSGR1_110b-e/Inbox/Agenda" TargetMode="Externa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ctrTitle"/>
          </p:nvPr>
        </p:nvSpPr>
        <p:spPr>
          <a:xfrm>
            <a:off x="1328468" y="2301355"/>
            <a:ext cx="9535066" cy="1826265"/>
          </a:xfrm>
        </p:spPr>
        <p:txBody>
          <a:bodyPr/>
          <a:lstStyle/>
          <a:p>
            <a:r>
              <a:rPr lang="en-US" sz="3600" dirty="0">
                <a:effectLst>
                  <a:outerShdw blurRad="38100" dist="38100" dir="2700000" algn="tl">
                    <a:srgbClr val="C0C0C0"/>
                  </a:outerShdw>
                </a:effectLst>
              </a:rPr>
              <a:t>Additional Guidelines</a:t>
            </a:r>
            <a:br>
              <a:rPr lang="en-US" sz="3600" dirty="0">
                <a:effectLst>
                  <a:outerShdw blurRad="38100" dist="38100" dir="2700000" algn="tl">
                    <a:srgbClr val="C0C0C0"/>
                  </a:outerShdw>
                </a:effectLst>
              </a:rPr>
            </a:br>
            <a:r>
              <a:rPr lang="en-US" sz="3600" dirty="0">
                <a:effectLst>
                  <a:outerShdw blurRad="38100" dist="38100" dir="2700000" algn="tl">
                    <a:srgbClr val="C0C0C0"/>
                  </a:outerShdw>
                </a:effectLst>
              </a:rPr>
              <a:t>for </a:t>
            </a:r>
            <a:r>
              <a:rPr lang="en-US" sz="3600" dirty="0" smtClean="0">
                <a:effectLst>
                  <a:outerShdw blurRad="38100" dist="38100" dir="2700000" algn="tl">
                    <a:srgbClr val="C0C0C0"/>
                  </a:outerShdw>
                </a:effectLst>
              </a:rPr>
              <a:t>RAN1#110bis </a:t>
            </a:r>
            <a:r>
              <a:rPr lang="en-US" sz="3600" dirty="0">
                <a:effectLst>
                  <a:outerShdw blurRad="38100" dist="38100" dir="2700000" algn="tl">
                    <a:srgbClr val="C0C0C0"/>
                  </a:outerShdw>
                </a:effectLst>
              </a:rPr>
              <a:t>e-Meeting Management</a:t>
            </a:r>
          </a:p>
        </p:txBody>
      </p:sp>
      <p:sp>
        <p:nvSpPr>
          <p:cNvPr id="3" name="부제목 2"/>
          <p:cNvSpPr>
            <a:spLocks noGrp="1"/>
          </p:cNvSpPr>
          <p:nvPr>
            <p:ph type="subTitle" idx="1"/>
          </p:nvPr>
        </p:nvSpPr>
        <p:spPr/>
        <p:txBody>
          <a:bodyPr/>
          <a:lstStyle/>
          <a:p>
            <a:pPr>
              <a:spcBef>
                <a:spcPts val="600"/>
              </a:spcBef>
              <a:spcAft>
                <a:spcPts val="600"/>
              </a:spcAft>
            </a:pPr>
            <a:r>
              <a:rPr lang="en-US" altLang="en-US" dirty="0"/>
              <a:t>RAN1 Chair</a:t>
            </a:r>
          </a:p>
        </p:txBody>
      </p:sp>
      <p:sp>
        <p:nvSpPr>
          <p:cNvPr id="4" name="TextBox 3"/>
          <p:cNvSpPr txBox="1"/>
          <p:nvPr/>
        </p:nvSpPr>
        <p:spPr>
          <a:xfrm>
            <a:off x="346434" y="503081"/>
            <a:ext cx="1491114" cy="400110"/>
          </a:xfrm>
          <a:prstGeom prst="rect">
            <a:avLst/>
          </a:prstGeom>
          <a:noFill/>
        </p:spPr>
        <p:txBody>
          <a:bodyPr wrap="none" rtlCol="0">
            <a:spAutoFit/>
          </a:bodyPr>
          <a:lstStyle/>
          <a:p>
            <a:r>
              <a:rPr lang="en-US" sz="2000" b="1" i="1" dirty="0"/>
              <a:t>R1-2208324</a:t>
            </a:r>
            <a:endParaRPr lang="en-US" sz="2000" b="1" i="1" dirty="0"/>
          </a:p>
        </p:txBody>
      </p:sp>
      <p:sp>
        <p:nvSpPr>
          <p:cNvPr id="7" name="직사각형 6"/>
          <p:cNvSpPr/>
          <p:nvPr/>
        </p:nvSpPr>
        <p:spPr>
          <a:xfrm>
            <a:off x="6875253" y="399569"/>
            <a:ext cx="4979387" cy="707886"/>
          </a:xfrm>
          <a:prstGeom prst="rect">
            <a:avLst/>
          </a:prstGeom>
        </p:spPr>
        <p:txBody>
          <a:bodyPr wrap="square">
            <a:spAutoFit/>
          </a:bodyPr>
          <a:lstStyle/>
          <a:p>
            <a:pPr algn="r"/>
            <a:r>
              <a:rPr lang="en-GB" sz="2000" b="1" i="1" dirty="0"/>
              <a:t>3GPP TSG RAN WG1 #</a:t>
            </a:r>
            <a:r>
              <a:rPr lang="en-GB" sz="2000" b="1" i="1" dirty="0" smtClean="0"/>
              <a:t>110</a:t>
            </a:r>
            <a:r>
              <a:rPr lang="en-US" sz="2000" b="1" i="1" dirty="0" err="1" smtClean="0"/>
              <a:t>bis</a:t>
            </a:r>
            <a:r>
              <a:rPr lang="en-GB" sz="2000" b="1" i="1" dirty="0" smtClean="0"/>
              <a:t>-e</a:t>
            </a:r>
            <a:endParaRPr lang="en-GB" sz="2000" b="1" i="1" dirty="0"/>
          </a:p>
          <a:p>
            <a:pPr algn="r"/>
            <a:r>
              <a:rPr lang="en-US" sz="2000" b="1" i="1" dirty="0"/>
              <a:t>e-Meeting, </a:t>
            </a:r>
            <a:r>
              <a:rPr lang="en-US" sz="2000" b="1" i="1" dirty="0" smtClean="0"/>
              <a:t>October 10</a:t>
            </a:r>
            <a:r>
              <a:rPr lang="en-US" sz="2000" b="1" i="1" baseline="30000" dirty="0" smtClean="0"/>
              <a:t>th</a:t>
            </a:r>
            <a:r>
              <a:rPr lang="en-US" sz="2000" b="1" i="1" dirty="0" smtClean="0"/>
              <a:t> </a:t>
            </a:r>
            <a:r>
              <a:rPr lang="en-US" sz="2000" b="1" i="1" dirty="0"/>
              <a:t>– </a:t>
            </a:r>
            <a:r>
              <a:rPr lang="en-US" sz="2000" b="1" i="1" dirty="0" smtClean="0"/>
              <a:t>October 19</a:t>
            </a:r>
            <a:r>
              <a:rPr lang="en-US" sz="2000" b="1" i="1" baseline="30000" dirty="0" smtClean="0"/>
              <a:t>th</a:t>
            </a:r>
            <a:r>
              <a:rPr lang="en-US" sz="2000" b="1" i="1" dirty="0"/>
              <a:t>, 2022</a:t>
            </a:r>
          </a:p>
        </p:txBody>
      </p:sp>
    </p:spTree>
    <p:extLst>
      <p:ext uri="{BB962C8B-B14F-4D97-AF65-F5344CB8AC3E}">
        <p14:creationId xmlns:p14="http://schemas.microsoft.com/office/powerpoint/2010/main" val="347547179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내용 개체 틀 1"/>
          <p:cNvSpPr>
            <a:spLocks noGrp="1"/>
          </p:cNvSpPr>
          <p:nvPr>
            <p:ph idx="1"/>
          </p:nvPr>
        </p:nvSpPr>
        <p:spPr/>
        <p:txBody>
          <a:bodyPr/>
          <a:lstStyle/>
          <a:p>
            <a:pPr>
              <a:defRPr/>
            </a:pPr>
            <a:r>
              <a:rPr lang="en-US" altLang="en-US" sz="1800" dirty="0" smtClean="0">
                <a:ea typeface="ＭＳ Ｐゴシック" panose="020B0600070205080204" pitchFamily="34" charset="-128"/>
              </a:rPr>
              <a:t>LTE and NR </a:t>
            </a:r>
            <a:r>
              <a:rPr lang="en-US" altLang="en-US" sz="1800" dirty="0">
                <a:ea typeface="ＭＳ Ｐゴシック" panose="020B0600070205080204" pitchFamily="34" charset="-128"/>
              </a:rPr>
              <a:t>maintenance for </a:t>
            </a:r>
            <a:r>
              <a:rPr lang="en-US" altLang="en-US" sz="1800" dirty="0" smtClean="0">
                <a:ea typeface="ＭＳ Ｐゴシック" panose="020B0600070205080204" pitchFamily="34" charset="-128"/>
              </a:rPr>
              <a:t>Rel-17 </a:t>
            </a:r>
            <a:r>
              <a:rPr lang="en-US" altLang="en-US" sz="1800" dirty="0">
                <a:ea typeface="ＭＳ Ｐゴシック" panose="020B0600070205080204" pitchFamily="34" charset="-128"/>
              </a:rPr>
              <a:t>and before</a:t>
            </a:r>
          </a:p>
          <a:p>
            <a:pPr lvl="1">
              <a:defRPr/>
            </a:pPr>
            <a:r>
              <a:rPr lang="en-US" altLang="en-US" sz="1600" dirty="0">
                <a:ea typeface="ＭＳ Ｐゴシック" panose="020B0600070205080204" pitchFamily="34" charset="-128"/>
              </a:rPr>
              <a:t># of email threads on a per need basis</a:t>
            </a:r>
          </a:p>
          <a:p>
            <a:pPr lvl="1">
              <a:defRPr/>
            </a:pPr>
            <a:r>
              <a:rPr lang="en-US" altLang="en-US" sz="1600" dirty="0">
                <a:ea typeface="ＭＳ Ｐゴシック" panose="020B0600070205080204" pitchFamily="34" charset="-128"/>
              </a:rPr>
              <a:t>Each email thread to handle a specific maintenance issue </a:t>
            </a:r>
          </a:p>
          <a:p>
            <a:pPr lvl="2">
              <a:defRPr/>
            </a:pPr>
            <a:r>
              <a:rPr lang="en-US" altLang="en-US" sz="1400" dirty="0">
                <a:ea typeface="ＭＳ Ｐゴシック" panose="020B0600070205080204" pitchFamily="34" charset="-128"/>
              </a:rPr>
              <a:t>A moderator will be assigned by Chair/Vice-Chair for each email thread</a:t>
            </a:r>
          </a:p>
          <a:p>
            <a:pPr lvl="1">
              <a:defRPr/>
            </a:pPr>
            <a:r>
              <a:rPr lang="en-US" altLang="en-US" sz="1600" dirty="0">
                <a:ea typeface="ＭＳ Ｐゴシック" panose="020B0600070205080204" pitchFamily="34" charset="-128"/>
              </a:rPr>
              <a:t>All CRs, unless decided otherwise, will be sourced by the moderator and possibly co-signed by supporting companies</a:t>
            </a:r>
          </a:p>
          <a:p>
            <a:pPr lvl="1">
              <a:defRPr/>
            </a:pPr>
            <a:endParaRPr lang="en-US" altLang="en-US" sz="1600" dirty="0">
              <a:ea typeface="ＭＳ Ｐゴシック" panose="020B0600070205080204" pitchFamily="34" charset="-128"/>
            </a:endParaRPr>
          </a:p>
          <a:p>
            <a:pPr>
              <a:defRPr/>
            </a:pPr>
            <a:r>
              <a:rPr lang="en-US" altLang="en-US" sz="1800" dirty="0" smtClean="0">
                <a:ea typeface="ＭＳ Ｐゴシック" panose="020B0600070205080204" pitchFamily="34" charset="-128"/>
              </a:rPr>
              <a:t>LTE </a:t>
            </a:r>
            <a:r>
              <a:rPr lang="en-US" altLang="en-US" sz="1800" dirty="0">
                <a:ea typeface="ＭＳ Ｐゴシック" panose="020B0600070205080204" pitchFamily="34" charset="-128"/>
              </a:rPr>
              <a:t>and NR UE-features</a:t>
            </a:r>
          </a:p>
          <a:p>
            <a:pPr lvl="1">
              <a:defRPr/>
            </a:pPr>
            <a:r>
              <a:rPr lang="en-US" altLang="en-US" sz="1600" dirty="0">
                <a:ea typeface="ＭＳ Ｐゴシック" panose="020B0600070205080204" pitchFamily="34" charset="-128"/>
              </a:rPr>
              <a:t>Generally, 1 email thread per </a:t>
            </a:r>
            <a:r>
              <a:rPr lang="en-US" altLang="en-US" sz="1600" dirty="0" smtClean="0">
                <a:ea typeface="ＭＳ Ｐゴシック" panose="020B0600070205080204" pitchFamily="34" charset="-128"/>
              </a:rPr>
              <a:t>sub-agenda </a:t>
            </a:r>
            <a:r>
              <a:rPr lang="en-US" altLang="en-US" sz="1600" dirty="0">
                <a:ea typeface="ＭＳ Ｐゴシック" panose="020B0600070205080204" pitchFamily="34" charset="-128"/>
              </a:rPr>
              <a:t>item (i.e. one for </a:t>
            </a:r>
            <a:r>
              <a:rPr lang="en-US" sz="1600" dirty="0"/>
              <a:t>UE features topics 1 and </a:t>
            </a:r>
            <a:r>
              <a:rPr lang="en-US" sz="1600" dirty="0" smtClean="0"/>
              <a:t>one </a:t>
            </a:r>
            <a:r>
              <a:rPr lang="en-US" sz="1600" dirty="0"/>
              <a:t>for UE features topics 2) </a:t>
            </a:r>
            <a:endParaRPr lang="en-US" sz="1600" dirty="0" smtClean="0"/>
          </a:p>
          <a:p>
            <a:pPr lvl="2">
              <a:defRPr/>
            </a:pPr>
            <a:r>
              <a:rPr lang="en-US" altLang="en-US" sz="1400" dirty="0">
                <a:ea typeface="ＭＳ Ｐゴシック" panose="020B0600070205080204" pitchFamily="34" charset="-128"/>
              </a:rPr>
              <a:t>Additional email threads may be added if needed</a:t>
            </a:r>
          </a:p>
          <a:p>
            <a:pPr lvl="1">
              <a:defRPr/>
            </a:pPr>
            <a:endParaRPr lang="en-US" altLang="en-US" sz="1600" dirty="0">
              <a:ea typeface="ＭＳ Ｐゴシック" panose="020B0600070205080204" pitchFamily="34" charset="-128"/>
            </a:endParaRPr>
          </a:p>
          <a:p>
            <a:pPr>
              <a:defRPr/>
            </a:pPr>
            <a:r>
              <a:rPr lang="en-US" altLang="en-US" sz="1800" dirty="0">
                <a:ea typeface="ＭＳ Ｐゴシック" panose="020B0600070205080204" pitchFamily="34" charset="-128"/>
              </a:rPr>
              <a:t>LTE and NR for Rel-18: generally, up to 1 email thread per sub-agenda</a:t>
            </a:r>
          </a:p>
          <a:p>
            <a:pPr lvl="1">
              <a:defRPr/>
            </a:pPr>
            <a:r>
              <a:rPr lang="en-US" altLang="en-US" sz="1600" dirty="0">
                <a:ea typeface="ＭＳ Ｐゴシック" panose="020B0600070205080204" pitchFamily="34" charset="-128"/>
              </a:rPr>
              <a:t>Possible to have &gt;1 email thread per agenda, depending on the necessity</a:t>
            </a:r>
          </a:p>
          <a:p>
            <a:pPr lvl="1">
              <a:defRPr/>
            </a:pPr>
            <a:r>
              <a:rPr lang="en-US" altLang="en-US" sz="1600" dirty="0">
                <a:ea typeface="ＭＳ Ｐゴシック" panose="020B0600070205080204" pitchFamily="34" charset="-128"/>
              </a:rPr>
              <a:t>Details to be announced</a:t>
            </a:r>
            <a:endParaRPr lang="en-US" sz="1600" dirty="0"/>
          </a:p>
          <a:p>
            <a:endParaRPr lang="en-US" sz="1800" dirty="0"/>
          </a:p>
        </p:txBody>
      </p:sp>
      <p:sp>
        <p:nvSpPr>
          <p:cNvPr id="3" name="제목 2"/>
          <p:cNvSpPr>
            <a:spLocks noGrp="1"/>
          </p:cNvSpPr>
          <p:nvPr>
            <p:ph type="title"/>
          </p:nvPr>
        </p:nvSpPr>
        <p:spPr/>
        <p:txBody>
          <a:bodyPr/>
          <a:lstStyle/>
          <a:p>
            <a:r>
              <a:rPr lang="sv-SE" altLang="ja-JP" dirty="0"/>
              <a:t>Email Thread Budget</a:t>
            </a:r>
            <a:endParaRPr lang="en-US" dirty="0"/>
          </a:p>
        </p:txBody>
      </p:sp>
    </p:spTree>
    <p:extLst>
      <p:ext uri="{BB962C8B-B14F-4D97-AF65-F5344CB8AC3E}">
        <p14:creationId xmlns:p14="http://schemas.microsoft.com/office/powerpoint/2010/main" val="221603682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내용 개체 틀 1"/>
          <p:cNvSpPr>
            <a:spLocks noGrp="1"/>
          </p:cNvSpPr>
          <p:nvPr>
            <p:ph idx="1"/>
          </p:nvPr>
        </p:nvSpPr>
        <p:spPr/>
        <p:txBody>
          <a:bodyPr/>
          <a:lstStyle/>
          <a:p>
            <a:pPr>
              <a:defRPr/>
            </a:pPr>
            <a:r>
              <a:rPr lang="en-US" altLang="en-US" dirty="0">
                <a:ea typeface="ＭＳ Ｐゴシック" panose="020B0600070205080204" pitchFamily="34" charset="-128"/>
              </a:rPr>
              <a:t>To ensure delegates’ rest during the weekends, </a:t>
            </a:r>
            <a:r>
              <a:rPr lang="en-US" altLang="en-US" b="1" dirty="0">
                <a:ea typeface="ＭＳ Ｐゴシック" panose="020B0600070205080204" pitchFamily="34" charset="-128"/>
              </a:rPr>
              <a:t>the following quiet period is mandated</a:t>
            </a:r>
            <a:r>
              <a:rPr lang="en-US" altLang="en-US" dirty="0">
                <a:ea typeface="ＭＳ Ｐゴシック" panose="020B0600070205080204" pitchFamily="34" charset="-128"/>
              </a:rPr>
              <a:t> </a:t>
            </a:r>
          </a:p>
          <a:p>
            <a:pPr lvl="1">
              <a:defRPr/>
            </a:pPr>
            <a:r>
              <a:rPr lang="en-US" altLang="en-US" b="1" u="sng" dirty="0">
                <a:solidFill>
                  <a:srgbClr val="FF0000"/>
                </a:solidFill>
                <a:ea typeface="ＭＳ Ｐゴシック" panose="020B0600070205080204" pitchFamily="34" charset="-128"/>
              </a:rPr>
              <a:t>UTC 11:59pm </a:t>
            </a:r>
            <a:r>
              <a:rPr lang="en-US" altLang="en-US" b="1" u="sng" dirty="0" smtClean="0">
                <a:solidFill>
                  <a:srgbClr val="FF0000"/>
                </a:solidFill>
                <a:ea typeface="ＭＳ Ｐゴシック" panose="020B0600070205080204" pitchFamily="34" charset="-128"/>
              </a:rPr>
              <a:t>October 14</a:t>
            </a:r>
            <a:r>
              <a:rPr lang="en-US" altLang="en-US" b="1" u="sng" baseline="30000" dirty="0" smtClean="0">
                <a:solidFill>
                  <a:srgbClr val="FF0000"/>
                </a:solidFill>
                <a:ea typeface="ＭＳ Ｐゴシック" panose="020B0600070205080204" pitchFamily="34" charset="-128"/>
              </a:rPr>
              <a:t>th</a:t>
            </a:r>
            <a:r>
              <a:rPr lang="en-US" altLang="en-US" b="1" u="sng" dirty="0" smtClean="0">
                <a:solidFill>
                  <a:srgbClr val="FF0000"/>
                </a:solidFill>
                <a:ea typeface="ＭＳ Ｐゴシック" panose="020B0600070205080204" pitchFamily="34" charset="-128"/>
              </a:rPr>
              <a:t> </a:t>
            </a:r>
            <a:r>
              <a:rPr lang="en-US" altLang="en-US" b="1" u="sng" dirty="0">
                <a:solidFill>
                  <a:srgbClr val="FF0000"/>
                </a:solidFill>
                <a:ea typeface="ＭＳ Ｐゴシック" panose="020B0600070205080204" pitchFamily="34" charset="-128"/>
              </a:rPr>
              <a:t>– UTC 11:59pm </a:t>
            </a:r>
            <a:r>
              <a:rPr lang="en-US" altLang="en-US" b="1" u="sng" dirty="0" smtClean="0">
                <a:solidFill>
                  <a:srgbClr val="FF0000"/>
                </a:solidFill>
                <a:ea typeface="ＭＳ Ｐゴシック" panose="020B0600070205080204" pitchFamily="34" charset="-128"/>
              </a:rPr>
              <a:t>October 16</a:t>
            </a:r>
            <a:r>
              <a:rPr lang="en-US" altLang="en-US" b="1" u="sng" baseline="30000" dirty="0" smtClean="0">
                <a:solidFill>
                  <a:srgbClr val="FF0000"/>
                </a:solidFill>
                <a:ea typeface="ＭＳ Ｐゴシック" panose="020B0600070205080204" pitchFamily="34" charset="-128"/>
              </a:rPr>
              <a:t>th</a:t>
            </a:r>
            <a:r>
              <a:rPr lang="en-US" altLang="en-US" b="1" u="sng" dirty="0" smtClean="0">
                <a:solidFill>
                  <a:srgbClr val="FF0000"/>
                </a:solidFill>
                <a:ea typeface="ＭＳ Ｐゴシック" panose="020B0600070205080204" pitchFamily="34" charset="-128"/>
              </a:rPr>
              <a:t> </a:t>
            </a:r>
            <a:r>
              <a:rPr lang="en-US" altLang="en-US" b="1" u="sng" dirty="0">
                <a:solidFill>
                  <a:srgbClr val="FF0000"/>
                </a:solidFill>
                <a:ea typeface="ＭＳ Ｐゴシック" panose="020B0600070205080204" pitchFamily="34" charset="-128"/>
              </a:rPr>
              <a:t>(48 hours)</a:t>
            </a:r>
          </a:p>
          <a:p>
            <a:pPr>
              <a:defRPr/>
            </a:pPr>
            <a:endParaRPr lang="en-US" altLang="en-US" dirty="0">
              <a:ea typeface="ＭＳ Ｐゴシック" panose="020B0600070205080204" pitchFamily="34" charset="-128"/>
            </a:endParaRPr>
          </a:p>
          <a:p>
            <a:pPr>
              <a:defRPr/>
            </a:pPr>
            <a:r>
              <a:rPr lang="en-US" altLang="en-US" dirty="0">
                <a:ea typeface="ＭＳ Ｐゴシック" panose="020B0600070205080204" pitchFamily="34" charset="-128"/>
              </a:rPr>
              <a:t>During the mandated </a:t>
            </a:r>
            <a:r>
              <a:rPr lang="en-US" altLang="en-US" b="1" dirty="0">
                <a:solidFill>
                  <a:srgbClr val="FF0000"/>
                </a:solidFill>
                <a:ea typeface="ＭＳ Ｐゴシック" panose="020B0600070205080204" pitchFamily="34" charset="-128"/>
              </a:rPr>
              <a:t>quiet period</a:t>
            </a:r>
            <a:r>
              <a:rPr lang="en-US" altLang="en-US" dirty="0">
                <a:ea typeface="ＭＳ Ｐゴシック" panose="020B0600070205080204" pitchFamily="34" charset="-128"/>
              </a:rPr>
              <a:t>, please </a:t>
            </a:r>
            <a:r>
              <a:rPr lang="en-US" altLang="en-US" b="1" dirty="0">
                <a:solidFill>
                  <a:srgbClr val="FF0000"/>
                </a:solidFill>
                <a:ea typeface="ＭＳ Ｐゴシック" panose="020B0600070205080204" pitchFamily="34" charset="-128"/>
              </a:rPr>
              <a:t>NO EMAILS &amp; No upload of updated draft documents</a:t>
            </a:r>
          </a:p>
          <a:p>
            <a:pPr lvl="1">
              <a:defRPr/>
            </a:pPr>
            <a:r>
              <a:rPr lang="en-US" altLang="en-US" dirty="0">
                <a:ea typeface="ＭＳ Ｐゴシック" panose="020B0600070205080204" pitchFamily="34" charset="-128"/>
              </a:rPr>
              <a:t>Including moderators for the email threads</a:t>
            </a:r>
          </a:p>
          <a:p>
            <a:pPr>
              <a:defRPr/>
            </a:pPr>
            <a:endParaRPr lang="en-US" altLang="en-US" dirty="0">
              <a:ea typeface="ＭＳ Ｐゴシック" panose="020B0600070205080204" pitchFamily="34" charset="-128"/>
            </a:endParaRPr>
          </a:p>
          <a:p>
            <a:pPr>
              <a:defRPr/>
            </a:pPr>
            <a:r>
              <a:rPr lang="en-US" altLang="en-US" dirty="0">
                <a:ea typeface="ＭＳ Ｐゴシック" panose="020B0600070205080204" pitchFamily="34" charset="-128"/>
              </a:rPr>
              <a:t>Chair/VCs/Patrick may send emails during the quiet period</a:t>
            </a:r>
          </a:p>
          <a:p>
            <a:pPr lvl="1">
              <a:defRPr/>
            </a:pPr>
            <a:r>
              <a:rPr lang="en-US" altLang="en-US" dirty="0">
                <a:ea typeface="ＭＳ Ｐゴシック" panose="020B0600070205080204" pitchFamily="34" charset="-128"/>
              </a:rPr>
              <a:t>Chair/Vice Chairs may use the window of quiet periods to process the email threads based on the information available till the quiet period following the same rules for email approval – no surprises are to be expected for any agreements/conclusions</a:t>
            </a:r>
          </a:p>
          <a:p>
            <a:pPr lvl="2">
              <a:defRPr/>
            </a:pPr>
            <a:r>
              <a:rPr lang="en-US" altLang="en-US" dirty="0">
                <a:ea typeface="ＭＳ Ｐゴシック" panose="020B0600070205080204" pitchFamily="34" charset="-128"/>
              </a:rPr>
              <a:t>If there is any discrepancy, you can always comment after the quiet period </a:t>
            </a:r>
          </a:p>
          <a:p>
            <a:endParaRPr lang="en-US" dirty="0"/>
          </a:p>
        </p:txBody>
      </p:sp>
      <p:sp>
        <p:nvSpPr>
          <p:cNvPr id="3" name="제목 2"/>
          <p:cNvSpPr>
            <a:spLocks noGrp="1"/>
          </p:cNvSpPr>
          <p:nvPr>
            <p:ph type="title"/>
          </p:nvPr>
        </p:nvSpPr>
        <p:spPr/>
        <p:txBody>
          <a:bodyPr/>
          <a:lstStyle/>
          <a:p>
            <a:r>
              <a:rPr lang="sv-SE" altLang="ja-JP" dirty="0"/>
              <a:t>Quiet Period for Email Discussions</a:t>
            </a:r>
            <a:endParaRPr lang="en-US" dirty="0"/>
          </a:p>
        </p:txBody>
      </p:sp>
    </p:spTree>
    <p:extLst>
      <p:ext uri="{BB962C8B-B14F-4D97-AF65-F5344CB8AC3E}">
        <p14:creationId xmlns:p14="http://schemas.microsoft.com/office/powerpoint/2010/main" val="289520545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내용 개체 틀 1"/>
          <p:cNvSpPr>
            <a:spLocks noGrp="1"/>
          </p:cNvSpPr>
          <p:nvPr>
            <p:ph idx="1"/>
          </p:nvPr>
        </p:nvSpPr>
        <p:spPr/>
        <p:txBody>
          <a:bodyPr/>
          <a:lstStyle/>
          <a:p>
            <a:r>
              <a:rPr lang="en-US" altLang="en-US" sz="1800" dirty="0">
                <a:ea typeface="ＭＳ Ｐゴシック" panose="020B0600070205080204" pitchFamily="34" charset="-128"/>
              </a:rPr>
              <a:t>To use </a:t>
            </a:r>
            <a:r>
              <a:rPr lang="en-US" altLang="en-US" sz="1800" dirty="0" err="1">
                <a:ea typeface="ＭＳ Ｐゴシック" panose="020B0600070205080204" pitchFamily="34" charset="-128"/>
              </a:rPr>
              <a:t>GoToWebinar</a:t>
            </a:r>
            <a:r>
              <a:rPr lang="en-US" altLang="en-US" sz="1800" dirty="0">
                <a:ea typeface="ＭＳ Ｐゴシック" panose="020B0600070205080204" pitchFamily="34" charset="-128"/>
              </a:rPr>
              <a:t> + TOHRU as the official tool </a:t>
            </a:r>
          </a:p>
          <a:p>
            <a:r>
              <a:rPr lang="en-US" altLang="en-US" sz="1800" dirty="0">
                <a:ea typeface="ＭＳ Ｐゴシック" panose="020B0600070205080204" pitchFamily="34" charset="-128"/>
              </a:rPr>
              <a:t>Some key points</a:t>
            </a:r>
          </a:p>
          <a:p>
            <a:pPr lvl="1"/>
            <a:r>
              <a:rPr lang="en-US" altLang="en-US" sz="1600" b="1" dirty="0">
                <a:ea typeface="ＭＳ Ｐゴシック" panose="020B0600070205080204" pitchFamily="34" charset="-128"/>
              </a:rPr>
              <a:t>Please register for all teleconferences as follows:</a:t>
            </a:r>
          </a:p>
          <a:p>
            <a:pPr lvl="2"/>
            <a:r>
              <a:rPr lang="en-US" altLang="en-US" sz="1400" dirty="0">
                <a:ea typeface="ＭＳ Ｐゴシック" panose="020B0600070205080204" pitchFamily="34" charset="-128"/>
              </a:rPr>
              <a:t>First name: “COMPANY – </a:t>
            </a:r>
            <a:r>
              <a:rPr lang="en-US" altLang="en-US" sz="1400" dirty="0" err="1">
                <a:ea typeface="ＭＳ Ｐゴシック" panose="020B0600070205080204" pitchFamily="34" charset="-128"/>
              </a:rPr>
              <a:t>FirstName</a:t>
            </a:r>
            <a:r>
              <a:rPr lang="en-US" altLang="en-US" sz="1400" dirty="0">
                <a:ea typeface="ＭＳ Ｐゴシック" panose="020B0600070205080204" pitchFamily="34" charset="-128"/>
              </a:rPr>
              <a:t>”</a:t>
            </a:r>
          </a:p>
          <a:p>
            <a:pPr lvl="2"/>
            <a:r>
              <a:rPr lang="en-US" altLang="en-US" sz="1400" dirty="0">
                <a:ea typeface="ＭＳ Ｐゴシック" panose="020B0600070205080204" pitchFamily="34" charset="-128"/>
              </a:rPr>
              <a:t>Last name: “</a:t>
            </a:r>
            <a:r>
              <a:rPr lang="en-US" altLang="en-US" sz="1400" dirty="0" err="1">
                <a:ea typeface="ＭＳ Ｐゴシック" panose="020B0600070205080204" pitchFamily="34" charset="-128"/>
              </a:rPr>
              <a:t>LastName</a:t>
            </a:r>
            <a:r>
              <a:rPr lang="en-US" altLang="en-US" sz="1400" dirty="0">
                <a:ea typeface="ＭＳ Ｐゴシック" panose="020B0600070205080204" pitchFamily="34" charset="-128"/>
              </a:rPr>
              <a:t>”</a:t>
            </a:r>
          </a:p>
          <a:p>
            <a:pPr lvl="1"/>
            <a:r>
              <a:rPr lang="en-US" altLang="en-US" sz="1600" b="1" dirty="0">
                <a:ea typeface="ＭＳ Ｐゴシック" panose="020B0600070205080204" pitchFamily="34" charset="-128"/>
              </a:rPr>
              <a:t>Raise your hands before you talk, and start to talk only after permission from the Chair/VC using TOHRU </a:t>
            </a:r>
          </a:p>
          <a:p>
            <a:pPr lvl="1"/>
            <a:r>
              <a:rPr lang="en-US" altLang="en-US" sz="1600" dirty="0">
                <a:ea typeface="ＭＳ Ｐゴシック" panose="020B0600070205080204" pitchFamily="34" charset="-128"/>
              </a:rPr>
              <a:t>Please, </a:t>
            </a:r>
            <a:r>
              <a:rPr lang="en-US" altLang="en-US" sz="1600" b="1" dirty="0">
                <a:ea typeface="ＭＳ Ｐゴシック" panose="020B0600070205080204" pitchFamily="34" charset="-128"/>
              </a:rPr>
              <a:t>MUTE yourself when not talking</a:t>
            </a:r>
          </a:p>
          <a:p>
            <a:pPr lvl="2"/>
            <a:r>
              <a:rPr lang="en-US" altLang="en-US" sz="1400" dirty="0">
                <a:ea typeface="ＭＳ Ｐゴシック" panose="020B0600070205080204" pitchFamily="34" charset="-128"/>
              </a:rPr>
              <a:t>A clear and noise-free conference bridge is crucial for the entire group</a:t>
            </a:r>
          </a:p>
          <a:p>
            <a:pPr>
              <a:defRPr/>
            </a:pPr>
            <a:r>
              <a:rPr lang="en-US" altLang="en-US" sz="1800" dirty="0">
                <a:ea typeface="ＭＳ Ｐゴシック" panose="020B0600070205080204" pitchFamily="34" charset="-128"/>
              </a:rPr>
              <a:t>Additional guidance:</a:t>
            </a:r>
          </a:p>
          <a:p>
            <a:pPr lvl="1">
              <a:defRPr/>
            </a:pPr>
            <a:r>
              <a:rPr lang="en-US" altLang="en-US" sz="1600" dirty="0">
                <a:ea typeface="ＭＳ Ｐゴシック" panose="020B0600070205080204" pitchFamily="34" charset="-128"/>
              </a:rPr>
              <a:t>Session management:</a:t>
            </a:r>
          </a:p>
          <a:p>
            <a:pPr lvl="2">
              <a:defRPr/>
            </a:pPr>
            <a:r>
              <a:rPr lang="en-US" altLang="en-US" sz="1400" dirty="0">
                <a:ea typeface="ＭＳ Ｐゴシック" panose="020B0600070205080204" pitchFamily="34" charset="-128"/>
              </a:rPr>
              <a:t>Session chair will call the speaker’s company name and the speaker’s name when granting him/her the permission to talk</a:t>
            </a:r>
          </a:p>
          <a:p>
            <a:pPr lvl="2">
              <a:defRPr/>
            </a:pPr>
            <a:r>
              <a:rPr lang="en-US" altLang="en-US" sz="1400" dirty="0">
                <a:ea typeface="ＭＳ Ｐゴシック" panose="020B0600070205080204" pitchFamily="34" charset="-128"/>
              </a:rPr>
              <a:t>For discussing a proposal, session chair may also call the list of companies who raised hands for the group to understand the overall situation</a:t>
            </a:r>
          </a:p>
          <a:p>
            <a:pPr lvl="2">
              <a:defRPr/>
            </a:pPr>
            <a:r>
              <a:rPr lang="en-US" altLang="en-US" sz="1400" dirty="0">
                <a:ea typeface="ＭＳ Ｐゴシック" panose="020B0600070205080204" pitchFamily="34" charset="-128"/>
              </a:rPr>
              <a:t>When necessary, two or more people may be allowed to talk for more active discussion</a:t>
            </a:r>
          </a:p>
          <a:p>
            <a:pPr lvl="1">
              <a:defRPr/>
            </a:pPr>
            <a:r>
              <a:rPr lang="en-US" altLang="en-US" sz="1600" dirty="0">
                <a:ea typeface="ＭＳ Ｐゴシック" panose="020B0600070205080204" pitchFamily="34" charset="-128"/>
              </a:rPr>
              <a:t>Note that the message function seems to only allow the sender to send to the session chairs, not among attendees</a:t>
            </a:r>
          </a:p>
          <a:p>
            <a:pPr lvl="2">
              <a:defRPr/>
            </a:pPr>
            <a:r>
              <a:rPr lang="en-US" altLang="en-US" sz="1400" dirty="0">
                <a:ea typeface="ＭＳ Ｐゴシック" panose="020B0600070205080204" pitchFamily="34" charset="-128"/>
              </a:rPr>
              <a:t>Session chairs may not always be on alert for messages, but messages can be used to raise questions if/when necessary</a:t>
            </a:r>
          </a:p>
          <a:p>
            <a:endParaRPr lang="en-US" sz="1800" dirty="0"/>
          </a:p>
        </p:txBody>
      </p:sp>
      <p:sp>
        <p:nvSpPr>
          <p:cNvPr id="3" name="제목 2"/>
          <p:cNvSpPr>
            <a:spLocks noGrp="1"/>
          </p:cNvSpPr>
          <p:nvPr>
            <p:ph type="title"/>
          </p:nvPr>
        </p:nvSpPr>
        <p:spPr/>
        <p:txBody>
          <a:bodyPr/>
          <a:lstStyle/>
          <a:p>
            <a:r>
              <a:rPr lang="sv-SE" altLang="ja-JP" dirty="0"/>
              <a:t>Conference calls</a:t>
            </a:r>
            <a:endParaRPr lang="en-US" dirty="0"/>
          </a:p>
        </p:txBody>
      </p:sp>
    </p:spTree>
    <p:extLst>
      <p:ext uri="{BB962C8B-B14F-4D97-AF65-F5344CB8AC3E}">
        <p14:creationId xmlns:p14="http://schemas.microsoft.com/office/powerpoint/2010/main" val="136859546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내용 개체 틀 1"/>
          <p:cNvSpPr>
            <a:spLocks noGrp="1"/>
          </p:cNvSpPr>
          <p:nvPr>
            <p:ph idx="1"/>
          </p:nvPr>
        </p:nvSpPr>
        <p:spPr/>
        <p:txBody>
          <a:bodyPr/>
          <a:lstStyle/>
          <a:p>
            <a:r>
              <a:rPr lang="en-US" dirty="0" smtClean="0"/>
              <a:t>RAN1#110bis-e </a:t>
            </a:r>
            <a:r>
              <a:rPr lang="en-US" dirty="0"/>
              <a:t>has the same full decision power as in a regular physical meeting</a:t>
            </a:r>
          </a:p>
          <a:p>
            <a:endParaRPr lang="en-US" dirty="0" smtClean="0"/>
          </a:p>
          <a:p>
            <a:r>
              <a:rPr lang="en-US" dirty="0" smtClean="0"/>
              <a:t>RAN1#110bis-e will handle </a:t>
            </a:r>
            <a:endParaRPr lang="en-US" dirty="0"/>
          </a:p>
          <a:p>
            <a:pPr lvl="1"/>
            <a:r>
              <a:rPr lang="en-US" dirty="0"/>
              <a:t>Critical issues for LS </a:t>
            </a:r>
          </a:p>
          <a:p>
            <a:pPr lvl="1"/>
            <a:r>
              <a:rPr lang="en-US" dirty="0"/>
              <a:t>Maintenance for Rel-17 &amp; earlier</a:t>
            </a:r>
          </a:p>
          <a:p>
            <a:pPr lvl="1"/>
            <a:r>
              <a:rPr lang="en-US" dirty="0"/>
              <a:t>Rel-18 work/study items</a:t>
            </a:r>
          </a:p>
          <a:p>
            <a:endParaRPr lang="en-US" dirty="0" smtClean="0"/>
          </a:p>
          <a:p>
            <a:r>
              <a:rPr lang="en-US" dirty="0" smtClean="0"/>
              <a:t>Primarily </a:t>
            </a:r>
            <a:r>
              <a:rPr lang="en-US" dirty="0"/>
              <a:t>based on emails and GTW conference calls</a:t>
            </a:r>
          </a:p>
          <a:p>
            <a:pPr lvl="1"/>
            <a:r>
              <a:rPr lang="en-US" dirty="0"/>
              <a:t>Detailed schedule for each GTW conference call is expected to be announced as early as possible</a:t>
            </a:r>
          </a:p>
          <a:p>
            <a:pPr lvl="2"/>
            <a:r>
              <a:rPr lang="en-US" dirty="0"/>
              <a:t>Typically, around 20 hours before the </a:t>
            </a:r>
            <a:r>
              <a:rPr lang="en-US" dirty="0" smtClean="0"/>
              <a:t>call</a:t>
            </a:r>
          </a:p>
          <a:p>
            <a:endParaRPr lang="en-US" dirty="0" smtClean="0"/>
          </a:p>
          <a:p>
            <a:r>
              <a:rPr lang="en-US" dirty="0" smtClean="0"/>
              <a:t>No </a:t>
            </a:r>
            <a:r>
              <a:rPr lang="en-US" dirty="0"/>
              <a:t>preparation </a:t>
            </a:r>
            <a:r>
              <a:rPr lang="en-US" dirty="0" smtClean="0"/>
              <a:t>phase before RAN1#110bis-e</a:t>
            </a:r>
            <a:endParaRPr lang="en-US" dirty="0"/>
          </a:p>
          <a:p>
            <a:pPr lvl="1"/>
            <a:endParaRPr lang="en-US" dirty="0"/>
          </a:p>
          <a:p>
            <a:pPr lvl="1"/>
            <a:endParaRPr lang="en-US" dirty="0"/>
          </a:p>
          <a:p>
            <a:endParaRPr lang="en-US" dirty="0"/>
          </a:p>
        </p:txBody>
      </p:sp>
      <p:sp>
        <p:nvSpPr>
          <p:cNvPr id="3" name="제목 2"/>
          <p:cNvSpPr>
            <a:spLocks noGrp="1"/>
          </p:cNvSpPr>
          <p:nvPr>
            <p:ph type="title"/>
          </p:nvPr>
        </p:nvSpPr>
        <p:spPr/>
        <p:txBody>
          <a:bodyPr/>
          <a:lstStyle/>
          <a:p>
            <a:r>
              <a:rPr lang="sv-SE" altLang="ja-JP" dirty="0"/>
              <a:t>General Aspects</a:t>
            </a:r>
            <a:endParaRPr lang="en-US" dirty="0"/>
          </a:p>
        </p:txBody>
      </p:sp>
    </p:spTree>
    <p:extLst>
      <p:ext uri="{BB962C8B-B14F-4D97-AF65-F5344CB8AC3E}">
        <p14:creationId xmlns:p14="http://schemas.microsoft.com/office/powerpoint/2010/main" val="226505790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내용 개체 틀 1"/>
          <p:cNvSpPr>
            <a:spLocks noGrp="1"/>
          </p:cNvSpPr>
          <p:nvPr>
            <p:ph idx="1"/>
          </p:nvPr>
        </p:nvSpPr>
        <p:spPr/>
        <p:txBody>
          <a:bodyPr/>
          <a:lstStyle/>
          <a:p>
            <a:r>
              <a:rPr lang="en-US" altLang="en-US" sz="1800" dirty="0" err="1" smtClean="0">
                <a:ea typeface="ＭＳ Ｐゴシック" panose="020B0600070205080204" pitchFamily="34" charset="-128"/>
              </a:rPr>
              <a:t>Tdoc</a:t>
            </a:r>
            <a:r>
              <a:rPr lang="en-US" altLang="en-US" sz="1800" dirty="0" smtClean="0">
                <a:ea typeface="ＭＳ Ｐゴシック" panose="020B0600070205080204" pitchFamily="34" charset="-128"/>
              </a:rPr>
              <a:t> number </a:t>
            </a:r>
            <a:r>
              <a:rPr lang="en-US" altLang="en-US" sz="1800" dirty="0">
                <a:ea typeface="ＭＳ Ｐゴシック" panose="020B0600070205080204" pitchFamily="34" charset="-128"/>
              </a:rPr>
              <a:t>request: </a:t>
            </a:r>
            <a:r>
              <a:rPr lang="en-US" altLang="en-US" sz="1800" dirty="0" smtClean="0">
                <a:ea typeface="ＭＳ Ｐゴシック" panose="020B0600070205080204" pitchFamily="34" charset="-128"/>
              </a:rPr>
              <a:t>September 30</a:t>
            </a:r>
            <a:r>
              <a:rPr lang="en-US" altLang="en-US" sz="1800" baseline="30000" dirty="0" smtClean="0">
                <a:ea typeface="ＭＳ Ｐゴシック" panose="020B0600070205080204" pitchFamily="34" charset="-128"/>
              </a:rPr>
              <a:t>th</a:t>
            </a:r>
            <a:r>
              <a:rPr lang="en-US" altLang="en-US" sz="1800" dirty="0" smtClean="0">
                <a:ea typeface="ＭＳ Ｐゴシック" panose="020B0600070205080204" pitchFamily="34" charset="-128"/>
              </a:rPr>
              <a:t> (Friday), </a:t>
            </a:r>
            <a:r>
              <a:rPr lang="en-US" altLang="en-US" sz="1800" dirty="0">
                <a:ea typeface="ＭＳ Ｐゴシック" panose="020B0600070205080204" pitchFamily="34" charset="-128"/>
              </a:rPr>
              <a:t>15:00 UTC</a:t>
            </a:r>
          </a:p>
          <a:p>
            <a:r>
              <a:rPr lang="en-US" altLang="en-US" sz="1800" dirty="0" err="1" smtClean="0">
                <a:ea typeface="ＭＳ Ｐゴシック" panose="020B0600070205080204" pitchFamily="34" charset="-128"/>
              </a:rPr>
              <a:t>Tdoc</a:t>
            </a:r>
            <a:r>
              <a:rPr lang="en-US" altLang="en-US" sz="1800" dirty="0" smtClean="0">
                <a:ea typeface="ＭＳ Ｐゴシック" panose="020B0600070205080204" pitchFamily="34" charset="-128"/>
              </a:rPr>
              <a:t> </a:t>
            </a:r>
            <a:r>
              <a:rPr lang="en-US" altLang="en-US" sz="1800" dirty="0">
                <a:ea typeface="ＭＳ Ｐゴシック" panose="020B0600070205080204" pitchFamily="34" charset="-128"/>
              </a:rPr>
              <a:t>submission: </a:t>
            </a:r>
            <a:r>
              <a:rPr lang="en-US" altLang="en-US" sz="1800" dirty="0" smtClean="0">
                <a:ea typeface="ＭＳ Ｐゴシック" panose="020B0600070205080204" pitchFamily="34" charset="-128"/>
              </a:rPr>
              <a:t>September 30</a:t>
            </a:r>
            <a:r>
              <a:rPr lang="en-US" altLang="en-US" sz="1800" baseline="30000" dirty="0" smtClean="0">
                <a:ea typeface="ＭＳ Ｐゴシック" panose="020B0600070205080204" pitchFamily="34" charset="-128"/>
              </a:rPr>
              <a:t>th</a:t>
            </a:r>
            <a:r>
              <a:rPr lang="en-US" altLang="en-US" sz="1800" dirty="0" smtClean="0">
                <a:ea typeface="ＭＳ Ｐゴシック" panose="020B0600070205080204" pitchFamily="34" charset="-128"/>
              </a:rPr>
              <a:t> (Friday), </a:t>
            </a:r>
            <a:r>
              <a:rPr lang="en-US" altLang="en-US" sz="1800" dirty="0">
                <a:ea typeface="ＭＳ Ｐゴシック" panose="020B0600070205080204" pitchFamily="34" charset="-128"/>
              </a:rPr>
              <a:t>23:59 UTC</a:t>
            </a:r>
          </a:p>
          <a:p>
            <a:pPr lvl="1"/>
            <a:endParaRPr lang="en-US" altLang="en-US" sz="1400" dirty="0">
              <a:ea typeface="ＭＳ Ｐゴシック" panose="020B0600070205080204" pitchFamily="34" charset="-128"/>
            </a:endParaRPr>
          </a:p>
          <a:p>
            <a:r>
              <a:rPr lang="en-US" sz="1800" dirty="0"/>
              <a:t>Link to draft </a:t>
            </a:r>
            <a:r>
              <a:rPr lang="en-US" sz="1800" dirty="0" smtClean="0"/>
              <a:t>agenda </a:t>
            </a:r>
            <a:r>
              <a:rPr lang="en-US" sz="1800" dirty="0"/>
              <a:t>folder: </a:t>
            </a:r>
            <a:r>
              <a:rPr lang="en-US" sz="1800" dirty="0">
                <a:hlinkClick r:id="rId2"/>
              </a:rPr>
              <a:t>https://</a:t>
            </a:r>
            <a:r>
              <a:rPr lang="en-US" sz="1800" dirty="0" smtClean="0">
                <a:hlinkClick r:id="rId2"/>
              </a:rPr>
              <a:t>www.3gpp.org/ftp/TSG_RAN/WG1_RL1/TSGR1_110b-e/Inbox/Agenda</a:t>
            </a:r>
            <a:r>
              <a:rPr lang="en-US" sz="1800" dirty="0" smtClean="0"/>
              <a:t> </a:t>
            </a:r>
            <a:endParaRPr lang="en-US" sz="1800" dirty="0"/>
          </a:p>
        </p:txBody>
      </p:sp>
      <p:sp>
        <p:nvSpPr>
          <p:cNvPr id="3" name="제목 2"/>
          <p:cNvSpPr>
            <a:spLocks noGrp="1"/>
          </p:cNvSpPr>
          <p:nvPr>
            <p:ph type="title"/>
          </p:nvPr>
        </p:nvSpPr>
        <p:spPr/>
        <p:txBody>
          <a:bodyPr/>
          <a:lstStyle/>
          <a:p>
            <a:r>
              <a:rPr lang="sv-SE" altLang="ja-JP" dirty="0"/>
              <a:t>Contribution Submission Deadlines</a:t>
            </a:r>
            <a:endParaRPr lang="en-US" dirty="0"/>
          </a:p>
        </p:txBody>
      </p:sp>
    </p:spTree>
    <p:extLst>
      <p:ext uri="{BB962C8B-B14F-4D97-AF65-F5344CB8AC3E}">
        <p14:creationId xmlns:p14="http://schemas.microsoft.com/office/powerpoint/2010/main" val="177488951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내용 개체 틀 1"/>
          <p:cNvSpPr>
            <a:spLocks noGrp="1"/>
          </p:cNvSpPr>
          <p:nvPr>
            <p:ph idx="1"/>
          </p:nvPr>
        </p:nvSpPr>
        <p:spPr/>
        <p:txBody>
          <a:bodyPr/>
          <a:lstStyle/>
          <a:p>
            <a:r>
              <a:rPr lang="en-US" altLang="en-US" b="1" dirty="0" smtClean="0">
                <a:ea typeface="ＭＳ Ｐゴシック" panose="020B0600070205080204" pitchFamily="34" charset="-128"/>
              </a:rPr>
              <a:t>No </a:t>
            </a:r>
            <a:r>
              <a:rPr lang="en-US" altLang="en-US" b="1" dirty="0">
                <a:ea typeface="ＭＳ Ｐゴシック" panose="020B0600070205080204" pitchFamily="34" charset="-128"/>
              </a:rPr>
              <a:t>preparation </a:t>
            </a:r>
            <a:r>
              <a:rPr lang="en-US" altLang="en-US" b="1" dirty="0" smtClean="0">
                <a:ea typeface="ＭＳ Ｐゴシック" panose="020B0600070205080204" pitchFamily="34" charset="-128"/>
              </a:rPr>
              <a:t>phase outside of RAN1#110bis-e meeting period</a:t>
            </a:r>
            <a:endParaRPr lang="en-US" altLang="en-US" b="1" dirty="0">
              <a:ea typeface="ＭＳ Ｐゴシック" panose="020B0600070205080204" pitchFamily="34" charset="-128"/>
            </a:endParaRPr>
          </a:p>
          <a:p>
            <a:pPr lvl="1"/>
            <a:r>
              <a:rPr lang="en-US" dirty="0"/>
              <a:t>First two days of RAN1#110bis-e will be used to determine which </a:t>
            </a:r>
            <a:r>
              <a:rPr lang="en-US" dirty="0" smtClean="0"/>
              <a:t>maintenance/LS issues </a:t>
            </a:r>
            <a:r>
              <a:rPr lang="en-US" dirty="0"/>
              <a:t>to handle during the rest of the meeting</a:t>
            </a:r>
          </a:p>
          <a:p>
            <a:pPr lvl="1"/>
            <a:endParaRPr lang="en-US" altLang="en-US" dirty="0">
              <a:ea typeface="ＭＳ Ｐゴシック" panose="020B0600070205080204" pitchFamily="34" charset="-128"/>
            </a:endParaRPr>
          </a:p>
        </p:txBody>
      </p:sp>
      <p:sp>
        <p:nvSpPr>
          <p:cNvPr id="3" name="제목 2"/>
          <p:cNvSpPr>
            <a:spLocks noGrp="1"/>
          </p:cNvSpPr>
          <p:nvPr>
            <p:ph type="title"/>
          </p:nvPr>
        </p:nvSpPr>
        <p:spPr/>
        <p:txBody>
          <a:bodyPr/>
          <a:lstStyle/>
          <a:p>
            <a:r>
              <a:rPr lang="sv-SE" altLang="ja-JP" dirty="0"/>
              <a:t>Preparation Phase</a:t>
            </a:r>
            <a:endParaRPr lang="en-US" dirty="0"/>
          </a:p>
        </p:txBody>
      </p:sp>
    </p:spTree>
    <p:extLst>
      <p:ext uri="{BB962C8B-B14F-4D97-AF65-F5344CB8AC3E}">
        <p14:creationId xmlns:p14="http://schemas.microsoft.com/office/powerpoint/2010/main" val="384230758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내용 개체 틀 1"/>
          <p:cNvSpPr>
            <a:spLocks noGrp="1"/>
          </p:cNvSpPr>
          <p:nvPr>
            <p:ph idx="1"/>
          </p:nvPr>
        </p:nvSpPr>
        <p:spPr/>
        <p:txBody>
          <a:bodyPr/>
          <a:lstStyle/>
          <a:p>
            <a:r>
              <a:rPr lang="en-US" sz="1800" dirty="0" smtClean="0"/>
              <a:t>Individual </a:t>
            </a:r>
            <a:r>
              <a:rPr lang="en-US" sz="1800" dirty="0"/>
              <a:t>draft CRs will be used for all </a:t>
            </a:r>
            <a:r>
              <a:rPr lang="en-US" sz="1800" dirty="0" smtClean="0"/>
              <a:t>releases</a:t>
            </a:r>
            <a:endParaRPr lang="en-US" sz="1800" dirty="0"/>
          </a:p>
          <a:p>
            <a:pPr lvl="1"/>
            <a:r>
              <a:rPr lang="en-US" sz="1600" dirty="0"/>
              <a:t>Final endorsed CR will be sourced by Moderator (company name) and other co-sourcing companies</a:t>
            </a:r>
            <a:endParaRPr lang="en-US" b="1" dirty="0" smtClean="0"/>
          </a:p>
          <a:p>
            <a:endParaRPr lang="en-US" b="1" dirty="0" smtClean="0"/>
          </a:p>
          <a:p>
            <a:r>
              <a:rPr lang="en-US" sz="1800" dirty="0" smtClean="0"/>
              <a:t>For Rel-17, FLs </a:t>
            </a:r>
            <a:r>
              <a:rPr lang="en-US" sz="1800" dirty="0"/>
              <a:t>will provide the initial </a:t>
            </a:r>
            <a:r>
              <a:rPr lang="en-US" sz="1800" dirty="0" err="1"/>
              <a:t>tdoc</a:t>
            </a:r>
            <a:r>
              <a:rPr lang="en-US" sz="1800" dirty="0"/>
              <a:t> summaries – preferably </a:t>
            </a:r>
            <a:r>
              <a:rPr lang="en-US" sz="1800" dirty="0" smtClean="0"/>
              <a:t>before the start of RAN1#110bis-e</a:t>
            </a:r>
            <a:endParaRPr lang="en-US" sz="1800" dirty="0"/>
          </a:p>
          <a:p>
            <a:pPr lvl="1"/>
            <a:r>
              <a:rPr lang="en-US" sz="1600" dirty="0" smtClean="0"/>
              <a:t>First two days of RAN1#110bis-e will be used to determine which issues to handle during the rest of the meeting</a:t>
            </a:r>
          </a:p>
          <a:p>
            <a:pPr lvl="1"/>
            <a:r>
              <a:rPr lang="en-US" sz="1600" dirty="0" smtClean="0"/>
              <a:t>FLs </a:t>
            </a:r>
            <a:r>
              <a:rPr lang="en-US" sz="1600" dirty="0"/>
              <a:t>are same as in </a:t>
            </a:r>
            <a:r>
              <a:rPr lang="en-US" sz="1600" dirty="0" smtClean="0"/>
              <a:t>RAN1#110 </a:t>
            </a:r>
            <a:r>
              <a:rPr lang="en-US" sz="1600" dirty="0"/>
              <a:t>unless announced otherwise</a:t>
            </a:r>
          </a:p>
          <a:p>
            <a:pPr lvl="1"/>
            <a:r>
              <a:rPr lang="en-US" sz="1600" dirty="0"/>
              <a:t>Companies are recommended to provide their initial views by </a:t>
            </a:r>
            <a:r>
              <a:rPr lang="en-US" sz="1600" dirty="0" smtClean="0"/>
              <a:t>23:59 (UTC) </a:t>
            </a:r>
            <a:r>
              <a:rPr lang="en-US" sz="1600" dirty="0"/>
              <a:t>on </a:t>
            </a:r>
            <a:r>
              <a:rPr lang="en-US" sz="1600" dirty="0" smtClean="0"/>
              <a:t>Day1 </a:t>
            </a:r>
            <a:r>
              <a:rPr lang="en-US" sz="1600" dirty="0"/>
              <a:t>of </a:t>
            </a:r>
            <a:r>
              <a:rPr lang="en-US" sz="1600" dirty="0" smtClean="0"/>
              <a:t>RAN1#110bis-e</a:t>
            </a:r>
          </a:p>
          <a:p>
            <a:pPr lvl="1"/>
            <a:endParaRPr lang="en-US" sz="1600" dirty="0"/>
          </a:p>
          <a:p>
            <a:r>
              <a:rPr lang="en-US" sz="1800" dirty="0"/>
              <a:t>For Rel-16 and previous releases, </a:t>
            </a:r>
            <a:r>
              <a:rPr lang="en-US" sz="1800" dirty="0" smtClean="0">
                <a:sym typeface="Wingdings" panose="05000000000000000000" pitchFamily="2" charset="2"/>
              </a:rPr>
              <a:t>Chair/VCs </a:t>
            </a:r>
            <a:r>
              <a:rPr lang="en-US" sz="1800" dirty="0">
                <a:sym typeface="Wingdings" panose="05000000000000000000" pitchFamily="2" charset="2"/>
              </a:rPr>
              <a:t>will provide further guidance after initial review of </a:t>
            </a:r>
            <a:r>
              <a:rPr lang="en-US" sz="1800" dirty="0" err="1" smtClean="0">
                <a:sym typeface="Wingdings" panose="05000000000000000000" pitchFamily="2" charset="2"/>
              </a:rPr>
              <a:t>tdocs</a:t>
            </a:r>
            <a:endParaRPr lang="en-US" sz="1800" dirty="0" smtClean="0">
              <a:sym typeface="Wingdings" panose="05000000000000000000" pitchFamily="2" charset="2"/>
            </a:endParaRPr>
          </a:p>
          <a:p>
            <a:endParaRPr lang="en-US" sz="1800" dirty="0" smtClean="0">
              <a:sym typeface="Wingdings" panose="05000000000000000000" pitchFamily="2" charset="2"/>
            </a:endParaRPr>
          </a:p>
          <a:p>
            <a:r>
              <a:rPr lang="en-US" sz="1800" b="1" dirty="0" smtClean="0">
                <a:sym typeface="Wingdings" panose="05000000000000000000" pitchFamily="2" charset="2"/>
              </a:rPr>
              <a:t>REMINDER for ALL CRs</a:t>
            </a:r>
          </a:p>
          <a:p>
            <a:pPr lvl="1"/>
            <a:r>
              <a:rPr lang="en-US" sz="1600" dirty="0">
                <a:sym typeface="Wingdings" panose="05000000000000000000" pitchFamily="2" charset="2"/>
              </a:rPr>
              <a:t>Please make sure the cover page </a:t>
            </a:r>
            <a:r>
              <a:rPr lang="en-US" sz="1600" dirty="0" smtClean="0">
                <a:sym typeface="Wingdings" panose="05000000000000000000" pitchFamily="2" charset="2"/>
              </a:rPr>
              <a:t>has necessary/correct information (WI code, category, reason for change, summary of change, …). Many people outside of RAN1 depend on these cover pages.</a:t>
            </a:r>
          </a:p>
          <a:p>
            <a:pPr lvl="1"/>
            <a:r>
              <a:rPr lang="en-US" sz="1600" b="1" dirty="0" smtClean="0">
                <a:sym typeface="Wingdings" panose="05000000000000000000" pitchFamily="2" charset="2"/>
              </a:rPr>
              <a:t>DO NOT upload the final CR before endorsement</a:t>
            </a:r>
            <a:r>
              <a:rPr lang="en-US" sz="1600" dirty="0" smtClean="0">
                <a:sym typeface="Wingdings" panose="05000000000000000000" pitchFamily="2" charset="2"/>
              </a:rPr>
              <a:t>. Please give other delegates enough time to check cover pages, add their company as a co-sourcing company, etc.</a:t>
            </a:r>
            <a:endParaRPr lang="en-US" sz="1600" dirty="0"/>
          </a:p>
          <a:p>
            <a:pPr lvl="1"/>
            <a:endParaRPr lang="en-US" dirty="0"/>
          </a:p>
        </p:txBody>
      </p:sp>
      <p:sp>
        <p:nvSpPr>
          <p:cNvPr id="3" name="제목 2"/>
          <p:cNvSpPr>
            <a:spLocks noGrp="1"/>
          </p:cNvSpPr>
          <p:nvPr>
            <p:ph type="title"/>
          </p:nvPr>
        </p:nvSpPr>
        <p:spPr/>
        <p:txBody>
          <a:bodyPr/>
          <a:lstStyle/>
          <a:p>
            <a:r>
              <a:rPr lang="en-US" dirty="0" smtClean="0"/>
              <a:t>LTE/NR Maintenance</a:t>
            </a:r>
            <a:endParaRPr lang="en-US" dirty="0"/>
          </a:p>
        </p:txBody>
      </p:sp>
    </p:spTree>
    <p:extLst>
      <p:ext uri="{BB962C8B-B14F-4D97-AF65-F5344CB8AC3E}">
        <p14:creationId xmlns:p14="http://schemas.microsoft.com/office/powerpoint/2010/main" val="96443054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내용 개체 틀 1"/>
          <p:cNvSpPr>
            <a:spLocks noGrp="1"/>
          </p:cNvSpPr>
          <p:nvPr>
            <p:ph idx="1"/>
          </p:nvPr>
        </p:nvSpPr>
        <p:spPr/>
        <p:txBody>
          <a:bodyPr/>
          <a:lstStyle/>
          <a:p>
            <a:pPr>
              <a:spcBef>
                <a:spcPts val="0"/>
              </a:spcBef>
              <a:defRPr/>
            </a:pPr>
            <a:r>
              <a:rPr lang="en-US" altLang="en-US" sz="1600" b="1" dirty="0">
                <a:ea typeface="ＭＳ Ｐゴシック" panose="020B0600070205080204" pitchFamily="34" charset="-128"/>
              </a:rPr>
              <a:t>For Rel-18</a:t>
            </a:r>
            <a:r>
              <a:rPr lang="en-US" altLang="en-US" sz="1600" dirty="0">
                <a:ea typeface="ＭＳ Ｐゴシック" panose="020B0600070205080204" pitchFamily="34" charset="-128"/>
              </a:rPr>
              <a:t>, </a:t>
            </a:r>
            <a:r>
              <a:rPr lang="en-US" altLang="en-US" sz="1600" dirty="0" smtClean="0">
                <a:ea typeface="ＭＳ Ｐゴシック" panose="020B0600070205080204" pitchFamily="34" charset="-128"/>
              </a:rPr>
              <a:t>GTW and email discussions will be used</a:t>
            </a:r>
            <a:endParaRPr lang="en-US" altLang="en-US" sz="1600" dirty="0">
              <a:ea typeface="ＭＳ Ｐゴシック" panose="020B0600070205080204" pitchFamily="34" charset="-128"/>
            </a:endParaRPr>
          </a:p>
          <a:p>
            <a:pPr lvl="1">
              <a:spcBef>
                <a:spcPts val="0"/>
              </a:spcBef>
              <a:defRPr/>
            </a:pPr>
            <a:r>
              <a:rPr lang="en-US" altLang="en-US" sz="1400" dirty="0" smtClean="0">
                <a:ea typeface="ＭＳ Ｐゴシック" panose="020B0600070205080204" pitchFamily="34" charset="-128"/>
              </a:rPr>
              <a:t>For </a:t>
            </a:r>
            <a:r>
              <a:rPr lang="en-US" altLang="en-US" sz="1400" dirty="0" err="1" smtClean="0">
                <a:ea typeface="ＭＳ Ｐゴシック" panose="020B0600070205080204" pitchFamily="34" charset="-128"/>
              </a:rPr>
              <a:t>CovEnh</a:t>
            </a:r>
            <a:r>
              <a:rPr lang="en-US" altLang="en-US" sz="1400" dirty="0" smtClean="0">
                <a:ea typeface="ＭＳ Ｐゴシック" panose="020B0600070205080204" pitchFamily="34" charset="-128"/>
              </a:rPr>
              <a:t>, LP-WUS, Mobility, UAV, email </a:t>
            </a:r>
            <a:r>
              <a:rPr lang="en-US" altLang="en-US" sz="1400" dirty="0">
                <a:ea typeface="ＭＳ Ｐゴシック" panose="020B0600070205080204" pitchFamily="34" charset="-128"/>
              </a:rPr>
              <a:t>discussions are to be kicked off after the initial round </a:t>
            </a:r>
            <a:r>
              <a:rPr lang="en-US" altLang="en-US" sz="1400">
                <a:ea typeface="ＭＳ Ｐゴシック" panose="020B0600070205080204" pitchFamily="34" charset="-128"/>
              </a:rPr>
              <a:t>of </a:t>
            </a:r>
            <a:r>
              <a:rPr lang="en-US" altLang="en-US" sz="1400" smtClean="0">
                <a:ea typeface="ＭＳ Ｐゴシック" panose="020B0600070205080204" pitchFamily="34" charset="-128"/>
              </a:rPr>
              <a:t>GTW discussions</a:t>
            </a:r>
            <a:endParaRPr lang="en-US" altLang="en-US" sz="1400" dirty="0" smtClean="0">
              <a:ea typeface="ＭＳ Ｐゴシック" panose="020B0600070205080204" pitchFamily="34" charset="-128"/>
            </a:endParaRPr>
          </a:p>
          <a:p>
            <a:pPr lvl="1">
              <a:spcBef>
                <a:spcPts val="0"/>
              </a:spcBef>
              <a:defRPr/>
            </a:pPr>
            <a:r>
              <a:rPr lang="en-US" altLang="en-US" sz="1400" dirty="0" smtClean="0">
                <a:ea typeface="ＭＳ Ｐゴシック" panose="020B0600070205080204" pitchFamily="34" charset="-128"/>
              </a:rPr>
              <a:t>For all other WI/SIs</a:t>
            </a:r>
            <a:r>
              <a:rPr lang="en-US" altLang="en-US" sz="1400" dirty="0">
                <a:ea typeface="ＭＳ Ｐゴシック" panose="020B0600070205080204" pitchFamily="34" charset="-128"/>
              </a:rPr>
              <a:t>, </a:t>
            </a:r>
            <a:r>
              <a:rPr lang="en-US" altLang="en-US" sz="1400" dirty="0" smtClean="0">
                <a:ea typeface="ＭＳ Ｐゴシック" panose="020B0600070205080204" pitchFamily="34" charset="-128"/>
              </a:rPr>
              <a:t>FL’s </a:t>
            </a:r>
            <a:r>
              <a:rPr lang="en-US" altLang="en-US" sz="1400" dirty="0">
                <a:ea typeface="ＭＳ Ｐゴシック" panose="020B0600070205080204" pitchFamily="34" charset="-128"/>
              </a:rPr>
              <a:t>summaries (capturing list of </a:t>
            </a:r>
            <a:r>
              <a:rPr lang="en-US" altLang="en-US" sz="1400" dirty="0" err="1">
                <a:ea typeface="ＭＳ Ｐゴシック" panose="020B0600070205080204" pitchFamily="34" charset="-128"/>
              </a:rPr>
              <a:t>tdocs</a:t>
            </a:r>
            <a:r>
              <a:rPr lang="en-US" altLang="en-US" sz="1400" dirty="0">
                <a:ea typeface="ＭＳ Ｐゴシック" panose="020B0600070205080204" pitchFamily="34" charset="-128"/>
              </a:rPr>
              <a:t>, key points, and focus areas) are to be </a:t>
            </a:r>
            <a:r>
              <a:rPr lang="en-US" altLang="en-US" sz="1400" dirty="0" smtClean="0">
                <a:ea typeface="ＭＳ Ｐゴシック" panose="020B0600070205080204" pitchFamily="34" charset="-128"/>
              </a:rPr>
              <a:t>prepared before GTW</a:t>
            </a:r>
            <a:endParaRPr lang="en-US" altLang="en-US" sz="1400" dirty="0">
              <a:ea typeface="ＭＳ Ｐゴシック" panose="020B0600070205080204" pitchFamily="34" charset="-128"/>
            </a:endParaRPr>
          </a:p>
          <a:p>
            <a:pPr lvl="1">
              <a:spcBef>
                <a:spcPts val="0"/>
              </a:spcBef>
              <a:defRPr/>
            </a:pPr>
            <a:endParaRPr lang="en-US" altLang="en-US" sz="1400" b="1" dirty="0" smtClean="0">
              <a:ea typeface="ＭＳ Ｐゴシック" panose="020B0600070205080204" pitchFamily="34" charset="-128"/>
            </a:endParaRPr>
          </a:p>
          <a:p>
            <a:pPr>
              <a:spcBef>
                <a:spcPts val="0"/>
              </a:spcBef>
              <a:defRPr/>
            </a:pPr>
            <a:r>
              <a:rPr lang="en-US" altLang="en-US" sz="1600" b="1" dirty="0" smtClean="0">
                <a:ea typeface="ＭＳ Ｐゴシック" panose="020B0600070205080204" pitchFamily="34" charset="-128"/>
              </a:rPr>
              <a:t>For </a:t>
            </a:r>
            <a:r>
              <a:rPr lang="en-US" altLang="en-US" sz="1600" b="1" dirty="0">
                <a:ea typeface="ＭＳ Ｐゴシック" panose="020B0600070205080204" pitchFamily="34" charset="-128"/>
              </a:rPr>
              <a:t>Rel-17</a:t>
            </a:r>
            <a:r>
              <a:rPr lang="en-US" altLang="en-US" sz="1600" dirty="0">
                <a:ea typeface="ＭＳ Ｐゴシック" panose="020B0600070205080204" pitchFamily="34" charset="-128"/>
              </a:rPr>
              <a:t>, </a:t>
            </a:r>
            <a:r>
              <a:rPr lang="en-US" altLang="en-US" sz="1600" dirty="0" smtClean="0">
                <a:ea typeface="ＭＳ Ｐゴシック" panose="020B0600070205080204" pitchFamily="34" charset="-128"/>
              </a:rPr>
              <a:t>email discussions will be primarily used and GTW </a:t>
            </a:r>
            <a:r>
              <a:rPr lang="en-US" altLang="en-US" sz="1600" dirty="0">
                <a:ea typeface="ＭＳ Ｐゴシック" panose="020B0600070205080204" pitchFamily="34" charset="-128"/>
              </a:rPr>
              <a:t>is to be </a:t>
            </a:r>
            <a:r>
              <a:rPr lang="en-US" altLang="en-US" sz="1600" dirty="0" smtClean="0">
                <a:ea typeface="ＭＳ Ｐゴシック" panose="020B0600070205080204" pitchFamily="34" charset="-128"/>
              </a:rPr>
              <a:t>used only </a:t>
            </a:r>
            <a:r>
              <a:rPr lang="en-US" altLang="en-US" sz="1600" dirty="0">
                <a:ea typeface="ＭＳ Ｐゴシック" panose="020B0600070205080204" pitchFamily="34" charset="-128"/>
              </a:rPr>
              <a:t>for selective SI/WIs </a:t>
            </a:r>
            <a:r>
              <a:rPr lang="en-US" altLang="en-US" sz="1600" dirty="0" smtClean="0">
                <a:ea typeface="ＭＳ Ｐゴシック" panose="020B0600070205080204" pitchFamily="34" charset="-128"/>
              </a:rPr>
              <a:t>with controversial issues</a:t>
            </a:r>
          </a:p>
          <a:p>
            <a:pPr lvl="1">
              <a:spcBef>
                <a:spcPts val="0"/>
              </a:spcBef>
              <a:defRPr/>
            </a:pPr>
            <a:r>
              <a:rPr lang="en-US" altLang="en-US" sz="1400" dirty="0" smtClean="0">
                <a:ea typeface="ＭＳ Ｐゴシック" panose="020B0600070205080204" pitchFamily="34" charset="-128"/>
              </a:rPr>
              <a:t>Chair/VCs will announce in advance which Rel-17 WI(s) will be handled using GTW</a:t>
            </a:r>
          </a:p>
          <a:p>
            <a:pPr lvl="1">
              <a:spcBef>
                <a:spcPts val="0"/>
              </a:spcBef>
              <a:defRPr/>
            </a:pPr>
            <a:r>
              <a:rPr lang="en-US" altLang="en-US" sz="1400" dirty="0" smtClean="0">
                <a:ea typeface="ＭＳ Ｐゴシック" panose="020B0600070205080204" pitchFamily="34" charset="-128"/>
              </a:rPr>
              <a:t>Before </a:t>
            </a:r>
            <a:r>
              <a:rPr lang="en-US" altLang="en-US" sz="1400" dirty="0">
                <a:ea typeface="ＭＳ Ｐゴシック" panose="020B0600070205080204" pitchFamily="34" charset="-128"/>
              </a:rPr>
              <a:t>the GTW </a:t>
            </a:r>
            <a:r>
              <a:rPr lang="en-US" altLang="en-US" sz="1400" dirty="0" smtClean="0">
                <a:ea typeface="ＭＳ Ｐゴシック" panose="020B0600070205080204" pitchFamily="34" charset="-128"/>
              </a:rPr>
              <a:t>sessions, </a:t>
            </a:r>
            <a:r>
              <a:rPr lang="en-US" altLang="en-US" sz="1400" dirty="0">
                <a:ea typeface="ＭＳ Ｐゴシック" panose="020B0600070205080204" pitchFamily="34" charset="-128"/>
              </a:rPr>
              <a:t>FL’s summaries (capturing list of </a:t>
            </a:r>
            <a:r>
              <a:rPr lang="en-US" altLang="en-US" sz="1400" dirty="0" err="1" smtClean="0">
                <a:ea typeface="ＭＳ Ｐゴシック" panose="020B0600070205080204" pitchFamily="34" charset="-128"/>
              </a:rPr>
              <a:t>tdocs</a:t>
            </a:r>
            <a:r>
              <a:rPr lang="en-US" altLang="en-US" sz="1400" dirty="0" smtClean="0">
                <a:ea typeface="ＭＳ Ｐゴシック" panose="020B0600070205080204" pitchFamily="34" charset="-128"/>
              </a:rPr>
              <a:t>, </a:t>
            </a:r>
            <a:r>
              <a:rPr lang="en-US" altLang="en-US" sz="1400" dirty="0">
                <a:ea typeface="ＭＳ Ｐゴシック" panose="020B0600070205080204" pitchFamily="34" charset="-128"/>
              </a:rPr>
              <a:t>key </a:t>
            </a:r>
            <a:r>
              <a:rPr lang="en-US" altLang="en-US" sz="1400" dirty="0" smtClean="0">
                <a:ea typeface="ＭＳ Ｐゴシック" panose="020B0600070205080204" pitchFamily="34" charset="-128"/>
              </a:rPr>
              <a:t>points, </a:t>
            </a:r>
            <a:r>
              <a:rPr lang="en-US" altLang="en-US" sz="1400" dirty="0">
                <a:ea typeface="ＭＳ Ｐゴシック" panose="020B0600070205080204" pitchFamily="34" charset="-128"/>
              </a:rPr>
              <a:t>and focus areas) are to be </a:t>
            </a:r>
            <a:r>
              <a:rPr lang="en-US" altLang="en-US" sz="1400" dirty="0" smtClean="0">
                <a:ea typeface="ＭＳ Ｐゴシック" panose="020B0600070205080204" pitchFamily="34" charset="-128"/>
              </a:rPr>
              <a:t>prepared</a:t>
            </a:r>
            <a:endParaRPr lang="en-US" altLang="en-US" sz="1400" dirty="0">
              <a:ea typeface="ＭＳ Ｐゴシック" panose="020B0600070205080204" pitchFamily="34" charset="-128"/>
            </a:endParaRPr>
          </a:p>
          <a:p>
            <a:pPr lvl="1">
              <a:spcBef>
                <a:spcPts val="0"/>
              </a:spcBef>
              <a:defRPr/>
            </a:pPr>
            <a:r>
              <a:rPr lang="en-US" altLang="en-US" sz="1400" dirty="0" smtClean="0">
                <a:ea typeface="ＭＳ Ｐゴシック" panose="020B0600070205080204" pitchFamily="34" charset="-128"/>
              </a:rPr>
              <a:t>GTW </a:t>
            </a:r>
            <a:r>
              <a:rPr lang="en-US" altLang="en-US" sz="1400" dirty="0">
                <a:ea typeface="ＭＳ Ｐゴシック" panose="020B0600070205080204" pitchFamily="34" charset="-128"/>
              </a:rPr>
              <a:t>session time will be assigned to Rel-17 UE features to expedite the relevant work</a:t>
            </a:r>
          </a:p>
          <a:p>
            <a:pPr lvl="1">
              <a:spcBef>
                <a:spcPts val="0"/>
              </a:spcBef>
              <a:defRPr/>
            </a:pPr>
            <a:endParaRPr lang="en-US" altLang="en-US" sz="1400" b="1" dirty="0" smtClean="0">
              <a:ea typeface="ＭＳ Ｐゴシック" panose="020B0600070205080204" pitchFamily="34" charset="-128"/>
            </a:endParaRPr>
          </a:p>
          <a:p>
            <a:pPr>
              <a:spcBef>
                <a:spcPts val="0"/>
              </a:spcBef>
              <a:defRPr/>
            </a:pPr>
            <a:r>
              <a:rPr lang="en-US" altLang="en-US" sz="1600" b="1" dirty="0" smtClean="0">
                <a:ea typeface="ＭＳ Ｐゴシック" panose="020B0600070205080204" pitchFamily="34" charset="-128"/>
              </a:rPr>
              <a:t>For </a:t>
            </a:r>
            <a:r>
              <a:rPr lang="en-US" altLang="en-US" sz="1600" b="1" dirty="0">
                <a:ea typeface="ＭＳ Ｐゴシック" panose="020B0600070205080204" pitchFamily="34" charset="-128"/>
              </a:rPr>
              <a:t>Rel-16 and before</a:t>
            </a:r>
            <a:r>
              <a:rPr lang="en-US" altLang="en-US" sz="1600" dirty="0">
                <a:ea typeface="ＭＳ Ｐゴシック" panose="020B0600070205080204" pitchFamily="34" charset="-128"/>
              </a:rPr>
              <a:t>, maintenance work will be handled using email discussions unless noted otherwise</a:t>
            </a:r>
          </a:p>
          <a:p>
            <a:pPr lvl="1">
              <a:spcBef>
                <a:spcPts val="0"/>
              </a:spcBef>
              <a:defRPr/>
            </a:pPr>
            <a:endParaRPr lang="en-US" altLang="en-US" sz="1400" dirty="0">
              <a:ea typeface="ＭＳ Ｐゴシック" panose="020B0600070205080204" pitchFamily="34" charset="-128"/>
            </a:endParaRPr>
          </a:p>
          <a:p>
            <a:pPr>
              <a:spcBef>
                <a:spcPts val="0"/>
              </a:spcBef>
              <a:defRPr/>
            </a:pPr>
            <a:r>
              <a:rPr lang="en-US" altLang="en-US" sz="1600" dirty="0">
                <a:ea typeface="ＭＳ Ｐゴシック" panose="020B0600070205080204" pitchFamily="34" charset="-128"/>
              </a:rPr>
              <a:t>The detailed deadline for each email thread is to be announced on a per email thread basis</a:t>
            </a:r>
          </a:p>
          <a:p>
            <a:pPr lvl="1">
              <a:spcBef>
                <a:spcPts val="0"/>
              </a:spcBef>
              <a:defRPr/>
            </a:pPr>
            <a:r>
              <a:rPr lang="en-US" altLang="en-US" sz="1400" dirty="0">
                <a:ea typeface="ＭＳ Ｐゴシック" panose="020B0600070205080204" pitchFamily="34" charset="-128"/>
              </a:rPr>
              <a:t> Some staggering of deadlines for email threads is possible.</a:t>
            </a:r>
          </a:p>
          <a:p>
            <a:pPr lvl="1">
              <a:spcBef>
                <a:spcPts val="0"/>
              </a:spcBef>
              <a:defRPr/>
            </a:pPr>
            <a:endParaRPr lang="en-US" altLang="en-US" sz="1400" dirty="0">
              <a:ea typeface="ＭＳ Ｐゴシック" panose="020B0600070205080204" pitchFamily="34" charset="-128"/>
            </a:endParaRPr>
          </a:p>
          <a:p>
            <a:pPr>
              <a:spcBef>
                <a:spcPts val="0"/>
              </a:spcBef>
              <a:defRPr/>
            </a:pPr>
            <a:r>
              <a:rPr lang="en-US" altLang="en-US" sz="1600" dirty="0">
                <a:ea typeface="ＭＳ Ｐゴシック" panose="020B0600070205080204" pitchFamily="34" charset="-128"/>
              </a:rPr>
              <a:t>FL’s summary</a:t>
            </a:r>
          </a:p>
          <a:p>
            <a:pPr lvl="1">
              <a:spcBef>
                <a:spcPts val="0"/>
              </a:spcBef>
              <a:defRPr/>
            </a:pPr>
            <a:r>
              <a:rPr lang="en-US" altLang="en-US" sz="1400" dirty="0">
                <a:ea typeface="ＭＳ Ｐゴシック" panose="020B0600070205080204" pitchFamily="34" charset="-128"/>
              </a:rPr>
              <a:t>For source of each summary, please use “</a:t>
            </a:r>
            <a:r>
              <a:rPr lang="en-US" altLang="en-US" sz="1400" b="1" u="sng" dirty="0">
                <a:solidFill>
                  <a:srgbClr val="FF0000"/>
                </a:solidFill>
                <a:ea typeface="ＭＳ Ｐゴシック" panose="020B0600070205080204" pitchFamily="34" charset="-128"/>
              </a:rPr>
              <a:t>Moderator (Company name)</a:t>
            </a:r>
            <a:r>
              <a:rPr lang="en-US" altLang="en-US" sz="1400" dirty="0">
                <a:ea typeface="ＭＳ Ｐゴシック" panose="020B0600070205080204" pitchFamily="34" charset="-128"/>
              </a:rPr>
              <a:t>”</a:t>
            </a:r>
          </a:p>
          <a:p>
            <a:pPr lvl="1">
              <a:spcBef>
                <a:spcPts val="0"/>
              </a:spcBef>
              <a:defRPr/>
            </a:pPr>
            <a:r>
              <a:rPr lang="en-US" altLang="en-US" sz="1400" dirty="0">
                <a:ea typeface="ＭＳ Ｐゴシック" panose="020B0600070205080204" pitchFamily="34" charset="-128"/>
              </a:rPr>
              <a:t>Each summary should have sufficient information about background of the issues, alternatives, &amp; proposals</a:t>
            </a:r>
          </a:p>
          <a:p>
            <a:pPr lvl="1">
              <a:spcBef>
                <a:spcPts val="0"/>
              </a:spcBef>
            </a:pPr>
            <a:endParaRPr lang="en-US" sz="1400" dirty="0" smtClean="0"/>
          </a:p>
          <a:p>
            <a:pPr>
              <a:spcBef>
                <a:spcPts val="0"/>
              </a:spcBef>
            </a:pPr>
            <a:r>
              <a:rPr lang="en-US" sz="1600" b="1" dirty="0" smtClean="0"/>
              <a:t>Please DO </a:t>
            </a:r>
            <a:r>
              <a:rPr lang="en-US" sz="1600" b="1" dirty="0"/>
              <a:t>NOT send out announcements </a:t>
            </a:r>
            <a:r>
              <a:rPr lang="en-US" sz="1600" b="1" dirty="0" smtClean="0"/>
              <a:t>over the reflector that </a:t>
            </a:r>
            <a:r>
              <a:rPr lang="en-US" sz="1600" b="1" dirty="0"/>
              <a:t>you have updated the </a:t>
            </a:r>
            <a:r>
              <a:rPr lang="en-US" sz="1600" b="1" dirty="0" err="1"/>
              <a:t>tdoc</a:t>
            </a:r>
            <a:r>
              <a:rPr lang="en-US" sz="1600" b="1" dirty="0"/>
              <a:t> summaries with your inputs</a:t>
            </a:r>
          </a:p>
        </p:txBody>
      </p:sp>
      <p:sp>
        <p:nvSpPr>
          <p:cNvPr id="3" name="제목 2"/>
          <p:cNvSpPr>
            <a:spLocks noGrp="1"/>
          </p:cNvSpPr>
          <p:nvPr>
            <p:ph type="title"/>
          </p:nvPr>
        </p:nvSpPr>
        <p:spPr/>
        <p:txBody>
          <a:bodyPr/>
          <a:lstStyle/>
          <a:p>
            <a:r>
              <a:rPr lang="sv-SE" altLang="ja-JP" dirty="0" smtClean="0"/>
              <a:t>Email/GTW Discussions </a:t>
            </a:r>
            <a:r>
              <a:rPr lang="sv-SE" altLang="ja-JP" dirty="0"/>
              <a:t>during </a:t>
            </a:r>
            <a:r>
              <a:rPr lang="sv-SE" altLang="ja-JP" dirty="0" smtClean="0"/>
              <a:t>RAN1#110bis-e</a:t>
            </a:r>
            <a:endParaRPr lang="en-US" dirty="0"/>
          </a:p>
        </p:txBody>
      </p:sp>
    </p:spTree>
    <p:extLst>
      <p:ext uri="{BB962C8B-B14F-4D97-AF65-F5344CB8AC3E}">
        <p14:creationId xmlns:p14="http://schemas.microsoft.com/office/powerpoint/2010/main" val="199485211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내용 개체 틀 1"/>
          <p:cNvSpPr>
            <a:spLocks noGrp="1"/>
          </p:cNvSpPr>
          <p:nvPr>
            <p:ph idx="1"/>
          </p:nvPr>
        </p:nvSpPr>
        <p:spPr/>
        <p:txBody>
          <a:bodyPr/>
          <a:lstStyle/>
          <a:p>
            <a:r>
              <a:rPr lang="en-US" dirty="0"/>
              <a:t>Week 1 </a:t>
            </a:r>
            <a:r>
              <a:rPr lang="en-US" dirty="0" smtClean="0"/>
              <a:t>(October 10 </a:t>
            </a:r>
            <a:r>
              <a:rPr lang="en-US" dirty="0"/>
              <a:t>~ </a:t>
            </a:r>
            <a:r>
              <a:rPr lang="en-US" dirty="0" smtClean="0"/>
              <a:t>October 14)</a:t>
            </a:r>
            <a:endParaRPr lang="en-US" dirty="0"/>
          </a:p>
          <a:p>
            <a:pPr lvl="1"/>
            <a:r>
              <a:rPr lang="en-US" dirty="0"/>
              <a:t>GTW time slot for </a:t>
            </a:r>
            <a:r>
              <a:rPr lang="en-US" dirty="0" smtClean="0"/>
              <a:t>Day1~4: </a:t>
            </a:r>
            <a:r>
              <a:rPr lang="en-US" dirty="0"/>
              <a:t>UTC 12:00 ~ </a:t>
            </a:r>
            <a:r>
              <a:rPr lang="en-US" dirty="0" smtClean="0"/>
              <a:t>15:00</a:t>
            </a:r>
          </a:p>
          <a:p>
            <a:pPr lvl="1"/>
            <a:r>
              <a:rPr lang="en-US" dirty="0"/>
              <a:t>GTW time slot for </a:t>
            </a:r>
            <a:r>
              <a:rPr lang="en-US" dirty="0" smtClean="0"/>
              <a:t>Day5: </a:t>
            </a:r>
            <a:r>
              <a:rPr lang="en-US" dirty="0"/>
              <a:t>UTC </a:t>
            </a:r>
            <a:r>
              <a:rPr lang="en-US" dirty="0" smtClean="0"/>
              <a:t>03:00 </a:t>
            </a:r>
            <a:r>
              <a:rPr lang="en-US" dirty="0"/>
              <a:t>~ </a:t>
            </a:r>
            <a:r>
              <a:rPr lang="en-US" dirty="0" smtClean="0"/>
              <a:t>06:00</a:t>
            </a:r>
            <a:endParaRPr lang="en-US" dirty="0"/>
          </a:p>
          <a:p>
            <a:r>
              <a:rPr lang="en-US" dirty="0" smtClean="0"/>
              <a:t>Week </a:t>
            </a:r>
            <a:r>
              <a:rPr lang="en-US" dirty="0"/>
              <a:t>2 </a:t>
            </a:r>
            <a:r>
              <a:rPr lang="en-US" dirty="0" smtClean="0"/>
              <a:t>(October 17 </a:t>
            </a:r>
            <a:r>
              <a:rPr lang="en-US" dirty="0"/>
              <a:t>~ </a:t>
            </a:r>
            <a:r>
              <a:rPr lang="en-US" dirty="0" smtClean="0"/>
              <a:t>October 19)</a:t>
            </a:r>
            <a:endParaRPr lang="en-US" dirty="0"/>
          </a:p>
          <a:p>
            <a:pPr lvl="1"/>
            <a:r>
              <a:rPr lang="en-US" dirty="0"/>
              <a:t>GTW time slot for Day6 ~ </a:t>
            </a:r>
            <a:r>
              <a:rPr lang="en-US" dirty="0" smtClean="0"/>
              <a:t>Day8: </a:t>
            </a:r>
            <a:r>
              <a:rPr lang="en-US" dirty="0"/>
              <a:t>UTC </a:t>
            </a:r>
            <a:r>
              <a:rPr lang="en-US" dirty="0" smtClean="0"/>
              <a:t>03:00 </a:t>
            </a:r>
            <a:r>
              <a:rPr lang="en-US" dirty="0"/>
              <a:t>~ </a:t>
            </a:r>
            <a:r>
              <a:rPr lang="en-US" dirty="0" smtClean="0"/>
              <a:t>06:00</a:t>
            </a:r>
            <a:endParaRPr lang="en-US" dirty="0"/>
          </a:p>
          <a:p>
            <a:endParaRPr lang="en-US" dirty="0"/>
          </a:p>
          <a:p>
            <a:endParaRPr lang="en-US" dirty="0"/>
          </a:p>
        </p:txBody>
      </p:sp>
      <p:sp>
        <p:nvSpPr>
          <p:cNvPr id="3" name="제목 2"/>
          <p:cNvSpPr>
            <a:spLocks noGrp="1"/>
          </p:cNvSpPr>
          <p:nvPr>
            <p:ph type="title"/>
          </p:nvPr>
        </p:nvSpPr>
        <p:spPr/>
        <p:txBody>
          <a:bodyPr/>
          <a:lstStyle/>
          <a:p>
            <a:r>
              <a:rPr lang="en-US" dirty="0"/>
              <a:t>GTW Time Slots</a:t>
            </a:r>
          </a:p>
        </p:txBody>
      </p:sp>
    </p:spTree>
    <p:extLst>
      <p:ext uri="{BB962C8B-B14F-4D97-AF65-F5344CB8AC3E}">
        <p14:creationId xmlns:p14="http://schemas.microsoft.com/office/powerpoint/2010/main" val="132903961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내용 개체 틀 1"/>
          <p:cNvSpPr>
            <a:spLocks noGrp="1"/>
          </p:cNvSpPr>
          <p:nvPr>
            <p:ph idx="1"/>
          </p:nvPr>
        </p:nvSpPr>
        <p:spPr/>
        <p:txBody>
          <a:bodyPr/>
          <a:lstStyle/>
          <a:p>
            <a:r>
              <a:rPr lang="en-US" altLang="en-US" sz="1800" dirty="0">
                <a:ea typeface="ＭＳ Ｐゴシック" panose="020B0600070205080204" pitchFamily="34" charset="-128"/>
              </a:rPr>
              <a:t>For each email thread, session chair will assign one or more checkpoints during the meeting</a:t>
            </a:r>
          </a:p>
          <a:p>
            <a:pPr lvl="1"/>
            <a:r>
              <a:rPr lang="en-US" altLang="en-US" sz="1600" dirty="0">
                <a:ea typeface="ＭＳ Ｐゴシック" panose="020B0600070205080204" pitchFamily="34" charset="-128"/>
              </a:rPr>
              <a:t>Checkpoints will be used to endorse stable proposals so that discussions can move forward more efficiently</a:t>
            </a:r>
          </a:p>
          <a:p>
            <a:endParaRPr lang="en-US" altLang="en-US" sz="1800" dirty="0">
              <a:ea typeface="ＭＳ Ｐゴシック" panose="020B0600070205080204" pitchFamily="34" charset="-128"/>
            </a:endParaRPr>
          </a:p>
          <a:p>
            <a:r>
              <a:rPr lang="en-US" altLang="en-US" sz="1800" dirty="0">
                <a:ea typeface="ＭＳ Ｐゴシック" panose="020B0600070205080204" pitchFamily="34" charset="-128"/>
              </a:rPr>
              <a:t>For each check point, the following deadlines apply</a:t>
            </a:r>
          </a:p>
          <a:p>
            <a:pPr lvl="1"/>
            <a:r>
              <a:rPr lang="en-US" altLang="en-US" sz="1600" dirty="0">
                <a:ea typeface="ＭＳ Ｐゴシック" panose="020B0600070205080204" pitchFamily="34" charset="-128"/>
              </a:rPr>
              <a:t>1st deadline: Companies to provide initial set of comments by the 1st deadline (preferably earlier)</a:t>
            </a:r>
          </a:p>
          <a:p>
            <a:pPr lvl="2"/>
            <a:r>
              <a:rPr lang="en-US" altLang="en-US" sz="1400" dirty="0">
                <a:ea typeface="ＭＳ Ｐゴシック" panose="020B0600070205080204" pitchFamily="34" charset="-128"/>
              </a:rPr>
              <a:t>Delegates should provide the comments before the deadline. Note that it will be very difficult to take into account comments received after the deadline and such comments could make the decision-making process very inefficient.</a:t>
            </a:r>
          </a:p>
          <a:p>
            <a:pPr lvl="2"/>
            <a:r>
              <a:rPr lang="en-US" altLang="en-US" sz="1400" b="1" dirty="0">
                <a:solidFill>
                  <a:srgbClr val="FF0000"/>
                </a:solidFill>
                <a:ea typeface="ＭＳ Ｐゴシック" panose="020B0600070205080204" pitchFamily="34" charset="-128"/>
              </a:rPr>
              <a:t>FL’s summary taking into account the company comments is expected after the 1</a:t>
            </a:r>
            <a:r>
              <a:rPr lang="en-US" altLang="en-US" sz="1400" b="1" baseline="30000" dirty="0">
                <a:solidFill>
                  <a:srgbClr val="FF0000"/>
                </a:solidFill>
                <a:ea typeface="ＭＳ Ｐゴシック" panose="020B0600070205080204" pitchFamily="34" charset="-128"/>
              </a:rPr>
              <a:t>st</a:t>
            </a:r>
            <a:r>
              <a:rPr lang="en-US" altLang="en-US" sz="1400" b="1" dirty="0">
                <a:solidFill>
                  <a:srgbClr val="FF0000"/>
                </a:solidFill>
                <a:ea typeface="ＭＳ Ｐゴシック" panose="020B0600070205080204" pitchFamily="34" charset="-128"/>
              </a:rPr>
              <a:t> deadline ASAP (while accounting for time differences across regions)</a:t>
            </a:r>
          </a:p>
          <a:p>
            <a:pPr lvl="1"/>
            <a:r>
              <a:rPr lang="en-US" altLang="en-US" sz="1600" dirty="0">
                <a:ea typeface="ＭＳ Ｐゴシック" panose="020B0600070205080204" pitchFamily="34" charset="-128"/>
              </a:rPr>
              <a:t>2nd deadline: conclusion/agreements are to be made at the 2nd deadline</a:t>
            </a:r>
          </a:p>
          <a:p>
            <a:pPr lvl="2"/>
            <a:r>
              <a:rPr lang="en-US" altLang="en-US" sz="1400" dirty="0">
                <a:ea typeface="ＭＳ Ｐゴシック" panose="020B0600070205080204" pitchFamily="34" charset="-128"/>
              </a:rPr>
              <a:t>2</a:t>
            </a:r>
            <a:r>
              <a:rPr lang="en-US" altLang="en-US" sz="1400" baseline="30000" dirty="0">
                <a:ea typeface="ＭＳ Ｐゴシック" panose="020B0600070205080204" pitchFamily="34" charset="-128"/>
              </a:rPr>
              <a:t>nd</a:t>
            </a:r>
            <a:r>
              <a:rPr lang="en-US" altLang="en-US" sz="1400" dirty="0">
                <a:ea typeface="ＭＳ Ｐゴシック" panose="020B0600070205080204" pitchFamily="34" charset="-128"/>
              </a:rPr>
              <a:t> deadline may be substituted by a </a:t>
            </a:r>
            <a:r>
              <a:rPr lang="en-US" altLang="en-US" sz="1400" dirty="0" err="1">
                <a:ea typeface="ＭＳ Ｐゴシック" panose="020B0600070205080204" pitchFamily="34" charset="-128"/>
              </a:rPr>
              <a:t>GoToWebinar</a:t>
            </a:r>
            <a:r>
              <a:rPr lang="en-US" altLang="en-US" sz="1400" dirty="0">
                <a:ea typeface="ＭＳ Ｐゴシック" panose="020B0600070205080204" pitchFamily="34" charset="-128"/>
              </a:rPr>
              <a:t> decision making session</a:t>
            </a:r>
          </a:p>
          <a:p>
            <a:pPr lvl="1"/>
            <a:r>
              <a:rPr lang="en-US" altLang="en-US" sz="1600" dirty="0">
                <a:ea typeface="ＭＳ Ｐゴシック" panose="020B0600070205080204" pitchFamily="34" charset="-128"/>
              </a:rPr>
              <a:t>Deadlines are to be observed for all email threads as much as possible, while it’s also up to Chairman’s judgement whether it’s necessary to extend the deadline for some email threads for best progress</a:t>
            </a:r>
          </a:p>
          <a:p>
            <a:pPr lvl="1"/>
            <a:r>
              <a:rPr lang="en-US" altLang="en-US" sz="1600" dirty="0">
                <a:ea typeface="ＭＳ Ｐゴシック" panose="020B0600070205080204" pitchFamily="34" charset="-128"/>
              </a:rPr>
              <a:t>The deadlines will be set such that delegates in all regions can provide their comments during their working hours</a:t>
            </a:r>
          </a:p>
          <a:p>
            <a:pPr lvl="1"/>
            <a:r>
              <a:rPr lang="en-US" altLang="en-US" sz="1600" dirty="0">
                <a:ea typeface="ＭＳ Ｐゴシック" panose="020B0600070205080204" pitchFamily="34" charset="-128"/>
              </a:rPr>
              <a:t>Deadline time reference: </a:t>
            </a:r>
            <a:r>
              <a:rPr lang="en-US" altLang="en-US" sz="1600" b="1" u="sng" dirty="0">
                <a:solidFill>
                  <a:srgbClr val="FF0000"/>
                </a:solidFill>
                <a:ea typeface="ＭＳ Ｐゴシック" panose="020B0600070205080204" pitchFamily="34" charset="-128"/>
              </a:rPr>
              <a:t>UTC 16:59</a:t>
            </a:r>
            <a:endParaRPr lang="en-US" sz="1600" dirty="0"/>
          </a:p>
          <a:p>
            <a:endParaRPr lang="en-US" sz="1800" dirty="0"/>
          </a:p>
        </p:txBody>
      </p:sp>
      <p:sp>
        <p:nvSpPr>
          <p:cNvPr id="3" name="제목 2"/>
          <p:cNvSpPr>
            <a:spLocks noGrp="1"/>
          </p:cNvSpPr>
          <p:nvPr>
            <p:ph type="title"/>
          </p:nvPr>
        </p:nvSpPr>
        <p:spPr/>
        <p:txBody>
          <a:bodyPr/>
          <a:lstStyle/>
          <a:p>
            <a:r>
              <a:rPr lang="sv-SE" altLang="ja-JP" dirty="0"/>
              <a:t>Checkpoints and Comment Deadlines</a:t>
            </a:r>
            <a:endParaRPr lang="en-US" dirty="0"/>
          </a:p>
        </p:txBody>
      </p:sp>
    </p:spTree>
    <p:extLst>
      <p:ext uri="{BB962C8B-B14F-4D97-AF65-F5344CB8AC3E}">
        <p14:creationId xmlns:p14="http://schemas.microsoft.com/office/powerpoint/2010/main" val="97962276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내용 개체 틀 1"/>
          <p:cNvSpPr>
            <a:spLocks noGrp="1"/>
          </p:cNvSpPr>
          <p:nvPr>
            <p:ph idx="1"/>
          </p:nvPr>
        </p:nvSpPr>
        <p:spPr/>
        <p:txBody>
          <a:bodyPr/>
          <a:lstStyle/>
          <a:p>
            <a:pPr>
              <a:defRPr/>
            </a:pPr>
            <a:r>
              <a:rPr lang="en-US" dirty="0"/>
              <a:t>It’s important to emphasize using an appropriate email thread title for easy tracking (the title for each thread is to be announced) </a:t>
            </a:r>
          </a:p>
          <a:p>
            <a:pPr lvl="1">
              <a:defRPr/>
            </a:pPr>
            <a:r>
              <a:rPr lang="en-US" dirty="0"/>
              <a:t>E.g., if not done appropriately, after a while an email thread may become something like:</a:t>
            </a:r>
          </a:p>
          <a:p>
            <a:pPr lvl="2">
              <a:defRPr/>
            </a:pPr>
            <a:r>
              <a:rPr lang="en-US" dirty="0"/>
              <a:t>RE: </a:t>
            </a:r>
            <a:r>
              <a:rPr lang="en-US" dirty="0" err="1"/>
              <a:t>xxxx</a:t>
            </a:r>
            <a:endParaRPr lang="en-US" dirty="0"/>
          </a:p>
          <a:p>
            <a:pPr lvl="2">
              <a:defRPr/>
            </a:pPr>
            <a:r>
              <a:rPr lang="en-US" dirty="0"/>
              <a:t>RE: RE: </a:t>
            </a:r>
            <a:r>
              <a:rPr lang="en-US" dirty="0" err="1"/>
              <a:t>xxxx</a:t>
            </a:r>
            <a:endParaRPr lang="en-US" dirty="0"/>
          </a:p>
          <a:p>
            <a:pPr lvl="2">
              <a:defRPr/>
            </a:pPr>
            <a:r>
              <a:rPr lang="zh-CN" altLang="en-US" dirty="0"/>
              <a:t>回复</a:t>
            </a:r>
            <a:r>
              <a:rPr lang="en-US" dirty="0"/>
              <a:t>:RE: </a:t>
            </a:r>
            <a:r>
              <a:rPr lang="en-US" dirty="0" err="1"/>
              <a:t>xxxx</a:t>
            </a:r>
            <a:endParaRPr lang="en-US" dirty="0"/>
          </a:p>
          <a:p>
            <a:pPr lvl="2">
              <a:defRPr/>
            </a:pPr>
            <a:r>
              <a:rPr lang="en-US" dirty="0"/>
              <a:t>[External] RE: </a:t>
            </a:r>
            <a:r>
              <a:rPr lang="en-US" dirty="0" err="1"/>
              <a:t>xxxx</a:t>
            </a:r>
            <a:endParaRPr lang="en-US" dirty="0"/>
          </a:p>
          <a:p>
            <a:pPr lvl="2">
              <a:defRPr/>
            </a:pPr>
            <a:r>
              <a:rPr lang="en-US" dirty="0"/>
              <a:t>Etc.</a:t>
            </a:r>
          </a:p>
          <a:p>
            <a:pPr marL="457200" lvl="1" indent="0">
              <a:buFont typeface="Wingdings" panose="05000000000000000000" pitchFamily="2" charset="2"/>
              <a:buNone/>
              <a:defRPr/>
            </a:pPr>
            <a:r>
              <a:rPr lang="en-US" dirty="0"/>
              <a:t> which makes it very hard to track. PLEASE fix it to RE: </a:t>
            </a:r>
            <a:r>
              <a:rPr lang="en-US" dirty="0" err="1"/>
              <a:t>xxxx</a:t>
            </a:r>
            <a:r>
              <a:rPr lang="en-US" dirty="0"/>
              <a:t>! </a:t>
            </a:r>
          </a:p>
          <a:p>
            <a:pPr marL="457200" lvl="1" indent="0">
              <a:buFont typeface="Wingdings" panose="05000000000000000000" pitchFamily="2" charset="2"/>
              <a:buNone/>
              <a:defRPr/>
            </a:pPr>
            <a:r>
              <a:rPr lang="en-US" dirty="0"/>
              <a:t>&gt; E.g., do not branch into or use different sub-titles!</a:t>
            </a:r>
          </a:p>
          <a:p>
            <a:pPr>
              <a:defRPr/>
            </a:pPr>
            <a:r>
              <a:rPr lang="en-US" dirty="0"/>
              <a:t>All attachments for email discussion are to be uploaded to/downloaded from a server – </a:t>
            </a:r>
            <a:r>
              <a:rPr lang="en-US" dirty="0">
                <a:solidFill>
                  <a:srgbClr val="FF0000"/>
                </a:solidFill>
              </a:rPr>
              <a:t>PLEASE ZIP THEM </a:t>
            </a:r>
            <a:r>
              <a:rPr lang="en-US" dirty="0"/>
              <a:t>before uploading</a:t>
            </a:r>
          </a:p>
          <a:p>
            <a:pPr>
              <a:defRPr/>
            </a:pPr>
            <a:r>
              <a:rPr lang="en-US" dirty="0"/>
              <a:t>For all email discussion, please make sure the discussion stay </a:t>
            </a:r>
            <a:r>
              <a:rPr lang="en-US" b="1" dirty="0"/>
              <a:t>technical</a:t>
            </a:r>
          </a:p>
          <a:p>
            <a:pPr lvl="1">
              <a:defRPr/>
            </a:pPr>
            <a:r>
              <a:rPr lang="en-US" dirty="0"/>
              <a:t>To ensure </a:t>
            </a:r>
            <a:r>
              <a:rPr lang="en-US" b="1" dirty="0"/>
              <a:t>professional conduct </a:t>
            </a:r>
            <a:r>
              <a:rPr lang="en-US" dirty="0"/>
              <a:t>as a community especially during these difficult times</a:t>
            </a:r>
            <a:endParaRPr lang="en-US" sz="2400" dirty="0"/>
          </a:p>
          <a:p>
            <a:endParaRPr lang="en-US" dirty="0"/>
          </a:p>
        </p:txBody>
      </p:sp>
      <p:sp>
        <p:nvSpPr>
          <p:cNvPr id="3" name="제목 2"/>
          <p:cNvSpPr>
            <a:spLocks noGrp="1"/>
          </p:cNvSpPr>
          <p:nvPr>
            <p:ph type="title"/>
          </p:nvPr>
        </p:nvSpPr>
        <p:spPr/>
        <p:txBody>
          <a:bodyPr/>
          <a:lstStyle/>
          <a:p>
            <a:r>
              <a:rPr lang="en-US" dirty="0"/>
              <a:t>Logistics</a:t>
            </a:r>
          </a:p>
        </p:txBody>
      </p:sp>
    </p:spTree>
    <p:extLst>
      <p:ext uri="{BB962C8B-B14F-4D97-AF65-F5344CB8AC3E}">
        <p14:creationId xmlns:p14="http://schemas.microsoft.com/office/powerpoint/2010/main" val="3933554427"/>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3gpp">
  <a:themeElements>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Arial Black-Arial">
      <a:majorFont>
        <a:latin typeface="Arial Black"/>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w="9525" cap="flat" cmpd="sng" algn="ctr">
          <a:solidFill>
            <a:schemeClr val="tx1"/>
          </a:solidFill>
          <a:prstDash val="solid"/>
          <a:round/>
          <a:headEnd type="none" w="med" len="med"/>
          <a:tailEnd type="none" w="med" len="med"/>
        </a:ln>
      </a:spPr>
      <a:bodyPr vert="horz" wrap="square" lIns="91440" tIns="45720" rIns="91440" bIns="45720" numCol="1" rtlCol="0" anchor="t" anchorCtr="0" compatLnSpc="1"/>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defRPr kumimoji="0" sz="2400" b="0" i="0" u="none" strike="noStrike" cap="none" normalizeH="0" baseline="0" smtClean="0">
            <a:ln>
              <a:noFill/>
            </a:ln>
            <a:solidFill>
              <a:schemeClr val="tx1"/>
            </a:solidFill>
            <a:effectLst/>
            <a:latin typeface="Calibri" panose="020F0502020204030204" pitchFamily="34"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spPr>
      <a:bodyPr vert="horz" wrap="square" lIns="91440" tIns="45720" rIns="91440" bIns="45720" numCol="1" anchor="t" anchorCtr="0" compatLnSpc="1"/>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defRPr kumimoji="0" lang="en-GB" sz="2400" b="0" i="0" u="none" strike="noStrike" cap="none" normalizeH="0" baseline="0" smtClean="0">
            <a:ln>
              <a:noFill/>
            </a:ln>
            <a:solidFill>
              <a:schemeClr val="tx1"/>
            </a:solidFill>
            <a:effectLst/>
            <a:latin typeface="Calibri" panose="020F0502020204030204" pitchFamily="34" charset="0"/>
          </a:defRPr>
        </a:defPPr>
      </a:lstStyle>
    </a:lnDef>
  </a:objectDefaults>
  <a:extraClrSchemeLst>
    <a:extraClrScheme>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10051</TotalTime>
  <Words>1390</Words>
  <Application>Microsoft Office PowerPoint</Application>
  <PresentationFormat>와이드스크린</PresentationFormat>
  <Paragraphs>133</Paragraphs>
  <Slides>12</Slides>
  <Notes>0</Notes>
  <HiddenSlides>0</HiddenSlides>
  <MMClips>0</MMClips>
  <ScaleCrop>false</ScaleCrop>
  <HeadingPairs>
    <vt:vector size="6" baseType="variant">
      <vt:variant>
        <vt:lpstr>사용한 글꼴</vt:lpstr>
      </vt:variant>
      <vt:variant>
        <vt:i4>10</vt:i4>
      </vt:variant>
      <vt:variant>
        <vt:lpstr>테마</vt:lpstr>
      </vt:variant>
      <vt:variant>
        <vt:i4>1</vt:i4>
      </vt:variant>
      <vt:variant>
        <vt:lpstr>슬라이드 제목</vt:lpstr>
      </vt:variant>
      <vt:variant>
        <vt:i4>12</vt:i4>
      </vt:variant>
    </vt:vector>
  </HeadingPairs>
  <TitlesOfParts>
    <vt:vector size="23" baseType="lpstr">
      <vt:lpstr>微软雅黑</vt:lpstr>
      <vt:lpstr>ＭＳ ゴシック</vt:lpstr>
      <vt:lpstr>ＭＳ Ｐゴシック</vt:lpstr>
      <vt:lpstr>宋体</vt:lpstr>
      <vt:lpstr>굴림</vt:lpstr>
      <vt:lpstr>Arial</vt:lpstr>
      <vt:lpstr>Arial Black</vt:lpstr>
      <vt:lpstr>Calibri</vt:lpstr>
      <vt:lpstr>Times New Roman</vt:lpstr>
      <vt:lpstr>Wingdings</vt:lpstr>
      <vt:lpstr>3gpp</vt:lpstr>
      <vt:lpstr>Additional Guidelines for RAN1#110bis e-Meeting Management</vt:lpstr>
      <vt:lpstr>General Aspects</vt:lpstr>
      <vt:lpstr>Contribution Submission Deadlines</vt:lpstr>
      <vt:lpstr>Preparation Phase</vt:lpstr>
      <vt:lpstr>LTE/NR Maintenance</vt:lpstr>
      <vt:lpstr>Email/GTW Discussions during RAN1#110bis-e</vt:lpstr>
      <vt:lpstr>GTW Time Slots</vt:lpstr>
      <vt:lpstr>Checkpoints and Comment Deadlines</vt:lpstr>
      <vt:lpstr>Logistics</vt:lpstr>
      <vt:lpstr>Email Thread Budget</vt:lpstr>
      <vt:lpstr>Quiet Period for Email Discussions</vt:lpstr>
      <vt:lpstr>Conference calls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RAN4#94 E-meeting Arrangements and Guidelines</dc:title>
  <dc:creator>Administrator</dc:creator>
  <cp:keywords>CTPClassification=CTP_NT</cp:keywords>
  <cp:lastModifiedBy>김윤선/표준연구팀(SR)/Master/삼성전자</cp:lastModifiedBy>
  <cp:revision>804</cp:revision>
  <cp:lastPrinted>2016-09-15T08:31:00Z</cp:lastPrinted>
  <dcterms:created xsi:type="dcterms:W3CDTF">2009-11-27T05:15:00Z</dcterms:created>
  <dcterms:modified xsi:type="dcterms:W3CDTF">2022-10-01T02:24:43Z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SCPROP">
    <vt:lpwstr>NSCCustomProperty</vt:lpwstr>
  </property>
  <property fmtid="{D5CDD505-2E9C-101B-9397-08002B2CF9AE}" pid="3" name="_readonly">
    <vt:lpwstr/>
  </property>
  <property fmtid="{D5CDD505-2E9C-101B-9397-08002B2CF9AE}" pid="4" name="_change">
    <vt:lpwstr/>
  </property>
  <property fmtid="{D5CDD505-2E9C-101B-9397-08002B2CF9AE}" pid="5" name="_full-control">
    <vt:lpwstr/>
  </property>
  <property fmtid="{D5CDD505-2E9C-101B-9397-08002B2CF9AE}" pid="6" name="sflag">
    <vt:lpwstr>1552620126</vt:lpwstr>
  </property>
  <property fmtid="{D5CDD505-2E9C-101B-9397-08002B2CF9AE}" pid="7" name="TitusGUID">
    <vt:lpwstr>6f9c0495-a83c-462b-8664-67016d5bf2d5</vt:lpwstr>
  </property>
  <property fmtid="{D5CDD505-2E9C-101B-9397-08002B2CF9AE}" pid="8" name="CTP_TimeStamp">
    <vt:lpwstr>2020-06-04 10:01:06Z</vt:lpwstr>
  </property>
  <property fmtid="{D5CDD505-2E9C-101B-9397-08002B2CF9AE}" pid="9" name="CTP_BU">
    <vt:lpwstr>NA</vt:lpwstr>
  </property>
  <property fmtid="{D5CDD505-2E9C-101B-9397-08002B2CF9AE}" pid="10" name="CTP_IDSID">
    <vt:lpwstr>NA</vt:lpwstr>
  </property>
  <property fmtid="{D5CDD505-2E9C-101B-9397-08002B2CF9AE}" pid="11" name="CTP_WWID">
    <vt:lpwstr>NA</vt:lpwstr>
  </property>
  <property fmtid="{D5CDD505-2E9C-101B-9397-08002B2CF9AE}" pid="12" name="CTPClassification">
    <vt:lpwstr>CTP_NT</vt:lpwstr>
  </property>
  <property fmtid="{D5CDD505-2E9C-101B-9397-08002B2CF9AE}" pid="13" name="ContentTypeId">
    <vt:lpwstr>0x010100F2552158F8185D44A8848B98AEA319AF</vt:lpwstr>
  </property>
  <property fmtid="{D5CDD505-2E9C-101B-9397-08002B2CF9AE}" pid="14" name="_2015_ms_pID_725343">
    <vt:lpwstr>(3)8vjm5pb92szl4MjhMZ19cpGb7ba57+DOuTFdn5OE7OFJdRXxXQMWjBuOqAkOL3crVlVUX3a5
uwrPXfhS/DxD1s86GHXpLJMFnvGPyBV0GovZ52OYRgKtr2SmpswVIOIgAHy8JFAF8bPfGY2e
7XczGK1jbi/fS8uksVx8iIF0Z5EBWGY/VuCS8/dUCgiZlGr9MUE2Wq8GKCgbgWtx+9tBhrAn
+9o3Eeyht6piiCWv6n</vt:lpwstr>
  </property>
  <property fmtid="{D5CDD505-2E9C-101B-9397-08002B2CF9AE}" pid="15" name="_2015_ms_pID_7253431">
    <vt:lpwstr>EL0SQq7dp2u4s4153mDHz4y1sof7SvnWCmLbmj4/Ca3DmEhMuqhJvM
syBdBT2djbYKQhCaYqgI/1Fe1xFWGTnIisMqaIeVLJUr6xKxRnqFuxfNwNcmTV/S+xcZpekb
+qfUHzu9z6of2rmoHwuGRCn0UY2XZCyY2TAIrZ3vYW7qb8YpIpCsSqIiSfDCEhUfoILHvUYc
k0mqRfTqGgdzvvqXWfPufsSgUbCHt4AXuYnl</vt:lpwstr>
  </property>
  <property fmtid="{D5CDD505-2E9C-101B-9397-08002B2CF9AE}" pid="16" name="_2015_ms_pID_7253432">
    <vt:lpwstr>AA==</vt:lpwstr>
  </property>
  <property fmtid="{D5CDD505-2E9C-101B-9397-08002B2CF9AE}" pid="17" name="KSOProductBuildVer">
    <vt:lpwstr>2052-11.8.2.9022</vt:lpwstr>
  </property>
</Properties>
</file>