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4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48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0" y="733456"/>
            <a:ext cx="12192000" cy="45719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(May 9 ~ 13)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30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30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100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IoT over NTN: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70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Sidelink-Evo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100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DSS: 30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MIMO: 70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85 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181535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GTW Schedule for Week 2 (May 16 ~ 20)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R16 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[109-e-R16-URLLC-01]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40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60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75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Coverage: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  <a:endParaRPr lang="en-US" altLang="ja-JP" sz="1200" b="1" dirty="0"/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90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</a:t>
            </a:r>
            <a:r>
              <a:rPr kumimoji="0" lang="en-US" altLang="ja-JP" sz="1200" b="1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Sidelink</a:t>
            </a: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: 40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NR NTN: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45 min</a:t>
            </a: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/>
            </a:br>
            <a:r>
              <a:rPr lang="en-US" altLang="ja-JP" sz="1000" b="1">
                <a:solidFill>
                  <a:srgbClr val="FF0000"/>
                </a:solidFill>
              </a:rPr>
              <a:t>MIMO: 60 min</a:t>
            </a:r>
            <a:endParaRPr lang="en-US" altLang="ja-JP" sz="10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60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90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17770" y="169709"/>
            <a:ext cx="2901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 to potential change </a:t>
            </a:r>
          </a:p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depending on progress of each WI/SI</a:t>
            </a:r>
          </a:p>
        </p:txBody>
      </p:sp>
      <p:sp>
        <p:nvSpPr>
          <p:cNvPr id="6" name="아래쪽 화살표 5"/>
          <p:cNvSpPr/>
          <p:nvPr/>
        </p:nvSpPr>
        <p:spPr>
          <a:xfrm rot="1480932">
            <a:off x="9584307" y="640607"/>
            <a:ext cx="389506" cy="1020525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모서리가 둥근 직사각형 59"/>
          <p:cNvSpPr/>
          <p:nvPr/>
        </p:nvSpPr>
        <p:spPr>
          <a:xfrm>
            <a:off x="7404120" y="1614896"/>
            <a:ext cx="4469125" cy="5037827"/>
          </a:xfrm>
          <a:prstGeom prst="roundRect">
            <a:avLst>
              <a:gd name="adj" fmla="val 3242"/>
            </a:avLst>
          </a:prstGeom>
          <a:solidFill>
            <a:schemeClr val="accent4">
              <a:lumMod val="40000"/>
              <a:lumOff val="6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54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91613</TotalTime>
  <Words>588</Words>
  <Application>Microsoft Office PowerPoint</Application>
  <PresentationFormat>Widescreen</PresentationFormat>
  <Paragraphs>168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(May 9 ~ 13)</vt:lpstr>
      <vt:lpstr>GTW Schedule for Week 2 (May 16 ~ 20)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554</cp:revision>
  <dcterms:created xsi:type="dcterms:W3CDTF">2019-02-14T07:06:45Z</dcterms:created>
  <dcterms:modified xsi:type="dcterms:W3CDTF">2022-05-17T15:32:24Z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