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5/11/2022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IoT over NTN: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70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DSS: 30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MIMO: 70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60 GHz: 15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85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(May 16 ~ 20)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1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spc="-50" dirty="0"/>
              <a:t>TBD</a:t>
            </a:r>
            <a:endParaRPr lang="en-US" altLang="ja-JP" sz="1200" b="1" dirty="0"/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91551</TotalTime>
  <Words>486</Words>
  <Application>Microsoft Office PowerPoint</Application>
  <PresentationFormat>Widescreen</PresentationFormat>
  <Paragraphs>151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551</cp:revision>
  <dcterms:created xsi:type="dcterms:W3CDTF">2019-02-14T07:06:45Z</dcterms:created>
  <dcterms:modified xsi:type="dcterms:W3CDTF">2022-05-11T20:41:13Z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