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4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0" y="733456"/>
            <a:ext cx="12192000" cy="45719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4/29/2022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(May 9 ~ 13)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60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eIAB</a:t>
            </a:r>
            <a:r>
              <a:rPr lang="en-US" altLang="ja-JP" sz="1200" b="1" dirty="0"/>
              <a:t>: 45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55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50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40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eIAB</a:t>
            </a:r>
            <a:r>
              <a:rPr lang="en-US" altLang="ja-JP" sz="1200" b="1" dirty="0"/>
              <a:t>: 30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60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80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30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eDSS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eRedCap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R17 MBS: 30 min </a:t>
            </a:r>
            <a:br>
              <a:rPr lang="en-US" altLang="ja-JP" sz="1200" b="1" dirty="0">
                <a:solidFill>
                  <a:srgbClr val="FF0000"/>
                </a:solidFill>
              </a:rPr>
            </a:br>
            <a:r>
              <a:rPr lang="en-US" altLang="ja-JP" sz="1000" b="1" dirty="0">
                <a:solidFill>
                  <a:srgbClr val="FF0000"/>
                </a:solidFill>
              </a:rPr>
              <a:t>(chaired by David)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eRedCap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eDSS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50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R17 MBS: 30 min </a:t>
            </a:r>
            <a:b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(chaired by David)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100 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Sidelink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Sidelink-Evo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/>
              <a:t>(chaired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</a:t>
            </a:r>
            <a:r>
              <a:rPr kumimoji="0" lang="en-US" altLang="ja-JP" sz="12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Sidelink-Evo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UE features2: </a:t>
            </a:r>
            <a:r>
              <a:rPr lang="en-US" altLang="ja-JP" sz="1200" b="1" dirty="0"/>
              <a:t>100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min</a:t>
            </a:r>
            <a:b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0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(chaired by Ralf)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/>
              <a:t>(chaired by Ralf)</a:t>
            </a: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1815358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(May 16 ~ 20)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UE features1: </a:t>
            </a:r>
            <a:r>
              <a:rPr lang="en-US" altLang="ja-JP" sz="1200" b="1" dirty="0"/>
              <a:t>60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0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(chaired by Shinya)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100" b="1" dirty="0"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  <a:endParaRPr lang="en-US" altLang="ja-JP" sz="1000" b="1" dirty="0">
              <a:solidFill>
                <a:srgbClr val="FF0000"/>
              </a:solidFill>
            </a:endParaRP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  <a:endParaRPr lang="en-US" altLang="ja-JP" sz="1000" b="1" dirty="0">
              <a:solidFill>
                <a:srgbClr val="FF0000"/>
              </a:solidFill>
            </a:endParaRP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  <a:endParaRPr lang="en-US" altLang="ja-JP" sz="12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  <a:p>
            <a:pPr lvl="0"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Ralf)</a:t>
            </a:r>
            <a:endParaRPr lang="en-US" altLang="ja-JP" sz="14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Ralf)</a:t>
            </a: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9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1801134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spc="-50" dirty="0"/>
              <a:t>TBD</a:t>
            </a:r>
            <a:endParaRPr lang="en-US" altLang="ja-JP" sz="1200" b="1" dirty="0"/>
          </a:p>
        </p:txBody>
      </p:sp>
      <p:sp>
        <p:nvSpPr>
          <p:cNvPr id="9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180467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9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3377672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</p:txBody>
      </p:sp>
      <p:sp>
        <p:nvSpPr>
          <p:cNvPr id="9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338121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  <a:endParaRPr lang="en-US" altLang="ja-JP" sz="1400" b="1" dirty="0">
              <a:cs typeface="Arial" panose="020B0604020202020204" pitchFamily="34" charset="0"/>
            </a:endParaRPr>
          </a:p>
        </p:txBody>
      </p:sp>
      <p:sp>
        <p:nvSpPr>
          <p:cNvPr id="9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495374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  <a:p>
            <a:pPr lvl="0"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Ralf)</a:t>
            </a:r>
          </a:p>
        </p:txBody>
      </p:sp>
      <p:sp>
        <p:nvSpPr>
          <p:cNvPr id="9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388" y="495728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TBD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(chaired by Ralf)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91525</TotalTime>
  <Words>486</Words>
  <Application>Microsoft Office PowerPoint</Application>
  <PresentationFormat>Widescreen</PresentationFormat>
  <Paragraphs>147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(May 9 ~ 13)</vt:lpstr>
      <vt:lpstr>GTW Schedule for Week 2 (May 16 ~ 20)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546</cp:revision>
  <dcterms:created xsi:type="dcterms:W3CDTF">2019-02-14T07:06:45Z</dcterms:created>
  <dcterms:modified xsi:type="dcterms:W3CDTF">2022-04-30T02:07:33Z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