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5" r:id="rId3"/>
    <p:sldId id="33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13)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60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</a:t>
            </a:r>
            <a:r>
              <a:rPr lang="en-US" altLang="ja-JP" sz="1200" b="1" dirty="0" smtClean="0"/>
              <a:t>60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40 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100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[109-e-R16-URLLC-01]</a:t>
            </a:r>
            <a:endParaRPr lang="en-US" altLang="ja-JP" sz="10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smtClean="0"/>
              <a:t>XR: </a:t>
            </a:r>
            <a:r>
              <a:rPr lang="en-US" altLang="ja-JP" sz="1200" b="1" dirty="0"/>
              <a:t>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XR: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</a:t>
            </a:r>
            <a:r>
              <a:rPr lang="en-US" altLang="ja-JP" sz="1200" b="1" dirty="0" smtClean="0"/>
              <a:t>45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0000"/>
                </a:solidFill>
              </a:rPr>
              <a:t>R17 </a:t>
            </a:r>
            <a:r>
              <a:rPr lang="en-US" altLang="ja-JP" sz="1200" b="1" dirty="0">
                <a:solidFill>
                  <a:srgbClr val="FF0000"/>
                </a:solidFill>
              </a:rPr>
              <a:t>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</a:t>
            </a:r>
            <a:r>
              <a:rPr lang="en-US" altLang="ja-JP" sz="1000" b="1" dirty="0" smtClean="0">
                <a:solidFill>
                  <a:srgbClr val="FF0000"/>
                </a:solidFill>
              </a:rPr>
              <a:t>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60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AI/ML: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</a:t>
            </a:r>
            <a:r>
              <a:rPr kumimoji="0" lang="en-US" altLang="ja-JP" sz="10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)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</a:t>
            </a:r>
            <a:r>
              <a:rPr lang="en-US" altLang="ja-JP" sz="1200" b="1" dirty="0" smtClean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AI/ML: </a:t>
            </a:r>
            <a:r>
              <a:rPr lang="en-US" altLang="ja-JP" sz="1200" b="1" dirty="0" smtClean="0"/>
              <a:t>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20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4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0 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70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Positioning: </a:t>
            </a:r>
            <a:r>
              <a:rPr lang="en-US" altLang="ja-JP" sz="12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Positioning: </a:t>
            </a:r>
            <a:r>
              <a:rPr lang="en-US" altLang="ja-JP" sz="12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217770" y="169709"/>
            <a:ext cx="290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to potential change </a:t>
            </a:r>
          </a:p>
          <a:p>
            <a:r>
              <a:rPr lang="en-US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depending on progress of each WI/SI</a:t>
            </a:r>
            <a:endParaRPr lang="en-US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아래쪽 화살표 57"/>
          <p:cNvSpPr/>
          <p:nvPr/>
        </p:nvSpPr>
        <p:spPr>
          <a:xfrm rot="1480932">
            <a:off x="9584307" y="640607"/>
            <a:ext cx="389506" cy="102052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모서리가 둥근 직사각형 60"/>
          <p:cNvSpPr/>
          <p:nvPr/>
        </p:nvSpPr>
        <p:spPr>
          <a:xfrm>
            <a:off x="7404120" y="1614896"/>
            <a:ext cx="4469125" cy="5037827"/>
          </a:xfrm>
          <a:prstGeom prst="roundRect">
            <a:avLst>
              <a:gd name="adj" fmla="val 3242"/>
            </a:avLst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39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(May 16 ~ May 20)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9.1.3.1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R16 URLLC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[109-e-R16-URLLC-01]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9.7.2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9.8.1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9.1.4.2</a:t>
            </a:r>
            <a:endParaRPr kumimoji="0" lang="en-US" altLang="ja-JP" sz="1200" b="1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8.3.2 (Intra-UE mux 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9.10.2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</a:t>
            </a:r>
            <a:r>
              <a:rPr lang="en-US" altLang="ja-JP" sz="1400" b="1" dirty="0"/>
              <a:t>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</a:t>
            </a:r>
            <a:r>
              <a:rPr lang="en-US" altLang="ja-JP" sz="1400" b="1" dirty="0"/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</a:t>
            </a:r>
            <a:r>
              <a:rPr lang="en-US" altLang="ja-JP" sz="1400" b="1" dirty="0"/>
              <a:t>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93413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98181</TotalTime>
  <Words>935</Words>
  <Application>Microsoft Office PowerPoint</Application>
  <PresentationFormat>와이드스크린</PresentationFormat>
  <Paragraphs>250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Detailed Schedule for GTW1 Week 2 (May 16 ~ May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570</cp:revision>
  <dcterms:created xsi:type="dcterms:W3CDTF">2019-02-14T07:06:45Z</dcterms:created>
  <dcterms:modified xsi:type="dcterms:W3CDTF">2022-05-15T00:16:17Z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