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4" r:id="rId2"/>
    <p:sldId id="332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26" y="2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microsoft.com/office/2016/11/relationships/changesInfo" Target="changesInfos/changesInfo1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Younsun" userId="ef4cf3407976d3f2" providerId="LiveId" clId="{73E317A2-D505-42E1-ABB0-C307D3EC80D3}"/>
    <pc:docChg chg="modSld">
      <pc:chgData name="Kim Younsun" userId="ef4cf3407976d3f2" providerId="LiveId" clId="{73E317A2-D505-42E1-ABB0-C307D3EC80D3}" dt="2022-02-23T23:31:12.190" v="54"/>
      <pc:docMkLst>
        <pc:docMk/>
      </pc:docMkLst>
      <pc:sldChg chg="modSp mod">
        <pc:chgData name="Kim Younsun" userId="ef4cf3407976d3f2" providerId="LiveId" clId="{73E317A2-D505-42E1-ABB0-C307D3EC80D3}" dt="2022-02-23T23:31:12.190" v="54"/>
        <pc:sldMkLst>
          <pc:docMk/>
          <pc:sldMk cId="148553009" sldId="334"/>
        </pc:sldMkLst>
        <pc:spChg chg="mod">
          <ac:chgData name="Kim Younsun" userId="ef4cf3407976d3f2" providerId="LiveId" clId="{73E317A2-D505-42E1-ABB0-C307D3EC80D3}" dt="2022-02-23T23:30:32.843" v="2" actId="20577"/>
          <ac:spMkLst>
            <pc:docMk/>
            <pc:sldMk cId="148553009" sldId="334"/>
            <ac:spMk id="14" creationId="{1C0FC4E9-5575-4593-9417-9CA4D209A0E3}"/>
          </ac:spMkLst>
        </pc:spChg>
        <pc:spChg chg="mod">
          <ac:chgData name="Kim Younsun" userId="ef4cf3407976d3f2" providerId="LiveId" clId="{73E317A2-D505-42E1-ABB0-C307D3EC80D3}" dt="2022-02-23T23:31:12.190" v="54"/>
          <ac:spMkLst>
            <pc:docMk/>
            <pc:sldMk cId="148553009" sldId="334"/>
            <ac:spMk id="15" creationId="{1C0FC4E9-5575-4593-9417-9CA4D209A0E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4/11/2022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4/11/2022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4/11/2022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>
            <a:normAutofit/>
          </a:bodyPr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0" y="733456"/>
            <a:ext cx="12192000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4/11/2022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4/11/2022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4/11/2022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4/11/2022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4/11/2022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4/11/2022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4/11/2022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(May 9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13)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</a:t>
            </a:r>
            <a:r>
              <a:rPr lang="en-US" altLang="ja-JP" sz="12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Duplex: 60 </a:t>
            </a:r>
            <a:r>
              <a:rPr lang="en-US" altLang="ja-JP" sz="1200" b="1" dirty="0" smtClean="0"/>
              <a:t>min</a:t>
            </a:r>
            <a:endParaRPr lang="en-US" altLang="ja-JP" sz="12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</a:t>
            </a:r>
            <a:r>
              <a:rPr lang="en-US" altLang="ja-JP" sz="1200" b="1" dirty="0" smtClean="0"/>
              <a:t>30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eIAB</a:t>
            </a:r>
            <a:r>
              <a:rPr lang="en-US" altLang="ja-JP" sz="1200" b="1" dirty="0"/>
              <a:t>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XR: 55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Repeater: 50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</a:t>
            </a:r>
            <a:r>
              <a:rPr lang="en-US" altLang="ja-JP" sz="1200" b="1" dirty="0" smtClean="0"/>
              <a:t>60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</a:t>
            </a:r>
            <a:r>
              <a:rPr lang="en-US" altLang="ja-JP" sz="12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Duplex: 40 </a:t>
            </a:r>
            <a:r>
              <a:rPr lang="en-US" altLang="ja-JP" sz="1200" b="1" dirty="0" smtClean="0"/>
              <a:t>min</a:t>
            </a:r>
            <a:endParaRPr lang="en-US" altLang="ja-JP" sz="12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Repeater: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R17 </a:t>
            </a:r>
            <a:r>
              <a:rPr lang="en-US" altLang="ja-JP" sz="1200" b="1" dirty="0" err="1"/>
              <a:t>eIAB</a:t>
            </a:r>
            <a:r>
              <a:rPr lang="en-US" altLang="ja-JP" sz="1200" b="1" dirty="0"/>
              <a:t>: 30 </a:t>
            </a:r>
            <a:r>
              <a:rPr lang="en-US" altLang="ja-JP" sz="1200" b="1" dirty="0" smtClean="0"/>
              <a:t>min</a:t>
            </a:r>
            <a:endParaRPr lang="en-US" altLang="ja-JP" sz="1200" b="1" dirty="0"/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</a:t>
            </a:r>
            <a:r>
              <a:rPr lang="en-US" altLang="ja-JP" sz="12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</a:t>
            </a:r>
            <a:r>
              <a:rPr lang="en-US" altLang="ja-JP" sz="1200" b="1" dirty="0" smtClean="0"/>
              <a:t>50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Duplex: </a:t>
            </a:r>
            <a:r>
              <a:rPr lang="en-US" altLang="ja-JP" sz="1200" b="1" dirty="0" smtClean="0"/>
              <a:t>60 min</a:t>
            </a:r>
            <a:endParaRPr lang="en-US" altLang="ja-JP" sz="12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</a:t>
            </a:r>
            <a:r>
              <a:rPr lang="en-US" altLang="ja-JP" sz="1200" b="1" dirty="0" smtClean="0"/>
              <a:t>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</a:t>
            </a:r>
            <a:r>
              <a:rPr lang="en-US" altLang="ja-JP" sz="1200" b="1" dirty="0" smtClean="0"/>
              <a:t>80 </a:t>
            </a:r>
            <a:r>
              <a:rPr lang="en-US" altLang="ja-JP" sz="1200" b="1" dirty="0"/>
              <a:t>min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 smtClean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kumimoji="0" lang="en-US" altLang="ja-JP" sz="1200" b="1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eDSS</a:t>
            </a:r>
            <a:r>
              <a:rPr kumimoji="0" lang="en-US" altLang="ja-JP" sz="1200" b="1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eRedCap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</a:t>
            </a:r>
            <a:r>
              <a:rPr kumimoji="0" lang="en-US" altLang="ja-JP" sz="1200" b="1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min</a:t>
            </a: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</a:t>
            </a:r>
            <a:r>
              <a:rPr lang="en-US" altLang="ja-JP" sz="1200" b="1" dirty="0" smtClean="0"/>
              <a:t>50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R17 MBS: 30 min </a:t>
            </a:r>
            <a:br>
              <a:rPr lang="en-US" altLang="ja-JP" sz="1200" b="1" dirty="0">
                <a:solidFill>
                  <a:srgbClr val="FF0000"/>
                </a:solidFill>
              </a:rPr>
            </a:br>
            <a:r>
              <a:rPr lang="en-US" altLang="ja-JP" sz="1000" b="1" dirty="0">
                <a:solidFill>
                  <a:srgbClr val="FF0000"/>
                </a:solidFill>
              </a:rPr>
              <a:t>(chaired by David)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Shinya</a:t>
            </a:r>
            <a:r>
              <a:rPr lang="en-US" altLang="ja-JP" sz="1000" b="1" dirty="0" smtClean="0"/>
              <a:t>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kumimoji="0" lang="en-US" altLang="ja-JP" sz="1200" b="1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eRedCap</a:t>
            </a:r>
            <a:r>
              <a:rPr kumimoji="0" lang="en-US" altLang="ja-JP" sz="1200" b="1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kumimoji="0" lang="en-US" altLang="ja-JP" sz="1200" b="1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eDSS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</a:t>
            </a:r>
            <a:r>
              <a:rPr kumimoji="0" lang="en-US" altLang="ja-JP" sz="1200" b="1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40 min</a:t>
            </a: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</a:t>
            </a:r>
            <a:r>
              <a:rPr lang="en-US" altLang="ja-JP" sz="1200" b="1" dirty="0" smtClean="0"/>
              <a:t>50 </a:t>
            </a:r>
            <a:r>
              <a:rPr lang="en-US" altLang="ja-JP" sz="1200" b="1" dirty="0"/>
              <a:t>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R17 MBS: 30 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David)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 smtClean="0"/>
              <a:t>eNTN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30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</a:t>
            </a:r>
            <a:r>
              <a:rPr lang="en-US" altLang="ja-JP" sz="1200" b="1" dirty="0" smtClean="0"/>
              <a:t>50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</a:t>
            </a:r>
            <a:r>
              <a:rPr lang="en-US" altLang="ja-JP" sz="1200" b="1" dirty="0" smtClean="0"/>
              <a:t>: </a:t>
            </a:r>
            <a:r>
              <a:rPr lang="en-US" altLang="ja-JP" sz="1200" b="1" dirty="0"/>
              <a:t>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Ralf)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40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40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</a:t>
            </a:r>
            <a:r>
              <a:rPr lang="en-US" altLang="ja-JP" sz="1200" b="1" dirty="0" smtClean="0"/>
              <a:t>features2: </a:t>
            </a:r>
            <a:r>
              <a:rPr lang="en-US" altLang="ja-JP" sz="1200" b="1" dirty="0"/>
              <a:t>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Ralf)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 smtClean="0"/>
              <a:t>eNTN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30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</a:t>
            </a:r>
            <a:r>
              <a:rPr lang="en-US" altLang="ja-JP" sz="1200" b="1" dirty="0" smtClean="0"/>
              <a:t>50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</a:t>
            </a:r>
            <a:r>
              <a:rPr lang="en-US" altLang="ja-JP" sz="1200" b="1" dirty="0" smtClean="0"/>
              <a:t>: </a:t>
            </a:r>
            <a:r>
              <a:rPr lang="en-US" altLang="ja-JP" sz="1200" b="1" dirty="0"/>
              <a:t>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</a:t>
            </a:r>
            <a:r>
              <a:rPr kumimoji="0" lang="en-US" altLang="ja-JP" sz="12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40 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Sidelink-Evo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40 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UE features2</a:t>
            </a: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lang="en-US" altLang="ja-JP" sz="1200" b="1" dirty="0"/>
              <a:t>100</a:t>
            </a: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min</a:t>
            </a:r>
            <a:b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0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0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chaired by Ralf</a:t>
            </a:r>
            <a:r>
              <a:rPr kumimoji="0" lang="en-US" altLang="ja-JP" sz="10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  <a:endParaRPr kumimoji="0" lang="en-US" altLang="ja-JP" sz="10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 smtClean="0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</a:t>
            </a:r>
            <a:r>
              <a:rPr lang="en-US" altLang="ja-JP" sz="1200" b="1" dirty="0" smtClean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</a:t>
            </a:r>
            <a:r>
              <a:rPr lang="en-US" altLang="ja-JP" sz="1200" b="1" dirty="0" smtClean="0"/>
              <a:t>: </a:t>
            </a:r>
            <a:r>
              <a:rPr lang="en-US" altLang="ja-JP" sz="1200" b="1" dirty="0"/>
              <a:t>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Ralf</a:t>
            </a:r>
            <a:r>
              <a:rPr lang="en-US" altLang="ja-JP" sz="1000" b="1" dirty="0" smtClean="0"/>
              <a:t>)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</p:spTree>
    <p:extLst>
      <p:ext uri="{BB962C8B-B14F-4D97-AF65-F5344CB8AC3E}">
        <p14:creationId xmlns:p14="http://schemas.microsoft.com/office/powerpoint/2010/main" val="1815358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(May 16 ~ 20)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UE 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features1: </a:t>
            </a:r>
            <a:r>
              <a:rPr lang="en-US" altLang="ja-JP" sz="1200" b="1" dirty="0"/>
              <a:t>60</a:t>
            </a: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0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(chaired </a:t>
            </a:r>
            <a:r>
              <a:rPr kumimoji="0" lang="en-US" altLang="ja-JP" sz="10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by Shinya)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100" b="1" dirty="0" smtClean="0"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  <a:endParaRPr lang="en-US" altLang="ja-JP" sz="1000" b="1" dirty="0">
              <a:solidFill>
                <a:srgbClr val="FF0000"/>
              </a:solidFill>
            </a:endParaRP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  <a:endParaRPr lang="en-US" altLang="ja-JP" sz="1000" b="1" dirty="0">
              <a:solidFill>
                <a:srgbClr val="FF0000"/>
              </a:solidFill>
            </a:endParaRP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  <a:endParaRPr lang="en-US" altLang="ja-JP" sz="1200" b="1" dirty="0">
              <a:solidFill>
                <a:srgbClr val="FF0000"/>
              </a:solidFill>
            </a:endParaRP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TBD</a:t>
            </a:r>
          </a:p>
          <a:p>
            <a:pPr lvl="0"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TBD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Ralf</a:t>
            </a:r>
            <a:r>
              <a:rPr lang="en-US" altLang="ja-JP" sz="1000" b="1" dirty="0" smtClean="0"/>
              <a:t>)</a:t>
            </a:r>
            <a:endParaRPr lang="en-US" altLang="ja-JP" sz="1400" b="1" dirty="0" smtClean="0"/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TBD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Ralf</a:t>
            </a:r>
            <a:r>
              <a:rPr lang="en-US" altLang="ja-JP" sz="1000" b="1" dirty="0" smtClean="0"/>
              <a:t>)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9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1219" y="1801134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spc="-50" dirty="0" smtClean="0"/>
              <a:t>TBD</a:t>
            </a:r>
            <a:endParaRPr lang="en-US" altLang="ja-JP" sz="1200" b="1" dirty="0"/>
          </a:p>
        </p:txBody>
      </p:sp>
      <p:sp>
        <p:nvSpPr>
          <p:cNvPr id="9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9157" y="180467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TBD</a:t>
            </a:r>
            <a:endParaRPr lang="en-US" altLang="ja-JP" sz="1200" b="1" dirty="0"/>
          </a:p>
        </p:txBody>
      </p:sp>
      <p:sp>
        <p:nvSpPr>
          <p:cNvPr id="9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1219" y="3377672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  <a:endParaRPr lang="en-US" altLang="ja-JP" sz="1200" b="1" dirty="0" smtClean="0"/>
          </a:p>
        </p:txBody>
      </p:sp>
      <p:sp>
        <p:nvSpPr>
          <p:cNvPr id="9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9157" y="338121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  <a:endParaRPr lang="en-US" altLang="ja-JP" sz="1400" b="1" dirty="0">
              <a:cs typeface="Arial" panose="020B0604020202020204" pitchFamily="34" charset="0"/>
            </a:endParaRPr>
          </a:p>
        </p:txBody>
      </p:sp>
      <p:sp>
        <p:nvSpPr>
          <p:cNvPr id="9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495374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TBD</a:t>
            </a:r>
          </a:p>
          <a:p>
            <a:pPr lvl="0"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R17 UE </a:t>
            </a:r>
            <a:r>
              <a:rPr lang="en-US" altLang="ja-JP" sz="1200" b="1" dirty="0"/>
              <a:t>features2: </a:t>
            </a:r>
            <a:r>
              <a:rPr lang="en-US" altLang="ja-JP" sz="1200" b="1" dirty="0" smtClean="0"/>
              <a:t>60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Ralf)</a:t>
            </a:r>
          </a:p>
        </p:txBody>
      </p:sp>
      <p:sp>
        <p:nvSpPr>
          <p:cNvPr id="9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1388" y="495728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TBD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Ralf)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</p:spTree>
    <p:extLst>
      <p:ext uri="{BB962C8B-B14F-4D97-AF65-F5344CB8AC3E}">
        <p14:creationId xmlns:p14="http://schemas.microsoft.com/office/powerpoint/2010/main" val="22609676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91430</TotalTime>
  <Words>578</Words>
  <Application>Microsoft Office PowerPoint</Application>
  <PresentationFormat>와이드스크린</PresentationFormat>
  <Paragraphs>141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13" baseType="lpstr">
      <vt:lpstr>MS PGothic</vt:lpstr>
      <vt:lpstr>MS PGothic</vt:lpstr>
      <vt:lpstr>굴림</vt:lpstr>
      <vt:lpstr>맑은 고딕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(May 9 ~ 13)</vt:lpstr>
      <vt:lpstr>GTW Schedule for Week 2 (May 16 ~ 20)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김윤선/표준연구팀(SR)/Master/삼성전자</cp:lastModifiedBy>
  <cp:revision>534</cp:revision>
  <dcterms:created xsi:type="dcterms:W3CDTF">2019-02-14T07:06:45Z</dcterms:created>
  <dcterms:modified xsi:type="dcterms:W3CDTF">2022-04-11T01:12:20Z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