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7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(Feb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Feb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60GHz: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>
                <a:solidFill>
                  <a:schemeClr val="bg1"/>
                </a:solidFill>
              </a:rPr>
              <a:t>ePositioning</a:t>
            </a:r>
            <a:r>
              <a:rPr lang="en-US" altLang="ja-JP" sz="1400" b="1" dirty="0">
                <a:solidFill>
                  <a:schemeClr val="bg1"/>
                </a:solidFill>
              </a:rPr>
              <a:t>: 30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MBS: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 GHz: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110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  <p:sp>
        <p:nvSpPr>
          <p:cNvPr id="36" name="AutoShape 71">
            <a:extLst>
              <a:ext uri="{FF2B5EF4-FFF2-40B4-BE49-F238E27FC236}">
                <a16:creationId xmlns:a16="http://schemas.microsoft.com/office/drawing/2014/main" id="{0AE3F053-CA1B-4897-A18B-8B2060139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RedCap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37" name="AutoShape 71">
            <a:extLst>
              <a:ext uri="{FF2B5EF4-FFF2-40B4-BE49-F238E27FC236}">
                <a16:creationId xmlns:a16="http://schemas.microsoft.com/office/drawing/2014/main" id="{5B6A78CB-1F54-4328-84D9-AF9A803C5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SL: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38" name="AutoShape 71">
            <a:extLst>
              <a:ext uri="{FF2B5EF4-FFF2-40B4-BE49-F238E27FC236}">
                <a16:creationId xmlns:a16="http://schemas.microsoft.com/office/drawing/2014/main" id="{5D471485-7C6E-47EB-A620-C197351E3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80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PowSav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39" name="AutoShape 71">
            <a:extLst>
              <a:ext uri="{FF2B5EF4-FFF2-40B4-BE49-F238E27FC236}">
                <a16:creationId xmlns:a16="http://schemas.microsoft.com/office/drawing/2014/main" id="{AA05161C-4932-4973-AF23-2837A21F1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SL: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>
                <a:solidFill>
                  <a:srgbClr val="FF0000"/>
                </a:solidFill>
              </a:rPr>
              <a:t>URLLC: </a:t>
            </a:r>
            <a:r>
              <a:rPr lang="en-US" altLang="ja-JP" sz="1000" b="1" dirty="0">
                <a:solidFill>
                  <a:srgbClr val="FF0000"/>
                </a:solidFill>
              </a:rPr>
              <a:t>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6" name="AutoShape 71">
            <a:extLst>
              <a:ext uri="{FF2B5EF4-FFF2-40B4-BE49-F238E27FC236}">
                <a16:creationId xmlns:a16="http://schemas.microsoft.com/office/drawing/2014/main" id="{B44A75CB-95F3-4A59-B4CD-634024D5F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(Feb 28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Mar 3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60GHz: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  <a:endParaRPr lang="en-US" altLang="ja-JP" sz="1000" b="1" dirty="0"/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Power Saving: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</a:t>
            </a:r>
            <a:r>
              <a:rPr kumimoji="0" lang="en-US" altLang="ja-JP" sz="1000" b="1" dirty="0" err="1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Xiaodong</a:t>
            </a: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)</a:t>
            </a: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endParaRPr lang="en-US" altLang="ja-JP" sz="7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URLLC: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 err="1"/>
              <a:t>Sidelink</a:t>
            </a:r>
            <a:r>
              <a:rPr lang="en-US" altLang="ja-JP" sz="12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5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C000"/>
                </a:solidFill>
              </a:rPr>
              <a:t>Joint Session: 10 min</a:t>
            </a:r>
            <a:br>
              <a:rPr lang="en-US" altLang="ja-JP" sz="1200" b="1" dirty="0">
                <a:solidFill>
                  <a:srgbClr val="FFC000"/>
                </a:solidFill>
              </a:rPr>
            </a:br>
            <a:r>
              <a:rPr lang="en-US" altLang="ja-JP" sz="1000" b="1" dirty="0">
                <a:solidFill>
                  <a:srgbClr val="FFC000"/>
                </a:solidFill>
              </a:rPr>
              <a:t>(starting at 15:50)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UE features1: 120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Shinya)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ea typeface="ＭＳ Ｐゴシック" panose="020B0600070205080204" pitchFamily="34" charset="-128"/>
                <a:cs typeface="Arial" panose="020B0604020202020204" pitchFamily="34" charset="0"/>
              </a:rPr>
              <a:t>Coverage </a:t>
            </a:r>
            <a:r>
              <a:rPr kumimoji="0" lang="en-US" altLang="ja-JP" sz="1400" b="1" dirty="0" err="1">
                <a:ea typeface="ＭＳ Ｐゴシック" panose="020B0600070205080204" pitchFamily="34" charset="-128"/>
                <a:cs typeface="Arial" panose="020B0604020202020204" pitchFamily="34" charset="0"/>
              </a:rPr>
              <a:t>Enh</a:t>
            </a:r>
            <a:r>
              <a:rPr kumimoji="0" lang="en-US" altLang="ja-JP" sz="1400" b="1" dirty="0">
                <a:ea typeface="ＭＳ Ｐゴシック" panose="020B0600070205080204" pitchFamily="34" charset="-128"/>
                <a:cs typeface="Arial" panose="020B0604020202020204" pitchFamily="34" charset="0"/>
              </a:rPr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20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  <a:endParaRPr lang="en-US" altLang="ja-JP" sz="1400" b="1" dirty="0"/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9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1801134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MBS: 60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</a:p>
        </p:txBody>
      </p:sp>
      <p:sp>
        <p:nvSpPr>
          <p:cNvPr id="9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180467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URLLC: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60GHz: 30 min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ePositioning</a:t>
            </a: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  <a:endParaRPr lang="en-US" altLang="ja-JP" sz="1400" b="1" dirty="0"/>
          </a:p>
        </p:txBody>
      </p:sp>
      <p:sp>
        <p:nvSpPr>
          <p:cNvPr id="9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3377672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SL: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</p:txBody>
      </p:sp>
      <p:sp>
        <p:nvSpPr>
          <p:cNvPr id="9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338121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Coverage: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9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495374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9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388" y="495728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436339" y="1372576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8166700" y="4599485"/>
            <a:ext cx="14696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GTW2 ends at 15:50</a:t>
            </a:r>
          </a:p>
        </p:txBody>
      </p:sp>
      <p:sp>
        <p:nvSpPr>
          <p:cNvPr id="56" name="직사각형 55"/>
          <p:cNvSpPr/>
          <p:nvPr/>
        </p:nvSpPr>
        <p:spPr>
          <a:xfrm>
            <a:off x="8180493" y="6163269"/>
            <a:ext cx="14696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GTW3 ends at 15:50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77654</TotalTime>
  <Words>678</Words>
  <Application>Microsoft Office PowerPoint</Application>
  <PresentationFormat>ワイド画面</PresentationFormat>
  <Paragraphs>176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(Feb 21st ~ Feb 25th)</vt:lpstr>
      <vt:lpstr>GTW Schedule for Week 2 (Feb 28th ~ Mar 3rd)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RAN1#108-e</cp:lastModifiedBy>
  <cp:revision>507</cp:revision>
  <dcterms:created xsi:type="dcterms:W3CDTF">2019-02-14T07:06:45Z</dcterms:created>
  <dcterms:modified xsi:type="dcterms:W3CDTF">2022-03-01T12:00:22Z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