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0AE3F053-CA1B-4897-A18B-8B2060139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5B6A78CB-1F54-4328-84D9-AF9A803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5D471485-7C6E-47EB-A620-C197351E3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PowSav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AA05161C-4932-4973-AF23-2837A21F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>
                <a:solidFill>
                  <a:srgbClr val="FF0000"/>
                </a:solidFill>
              </a:rPr>
              <a:t>URLLC: </a:t>
            </a:r>
            <a:r>
              <a:rPr lang="en-US" altLang="ja-JP" sz="1000" b="1" dirty="0">
                <a:solidFill>
                  <a:srgbClr val="FF0000"/>
                </a:solidFill>
              </a:rPr>
              <a:t>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B44A75CB-95F3-4A59-B4CD-634024D5F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Coverage: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77270</TotalTime>
  <Words>677</Words>
  <Application>Microsoft Office PowerPoint</Application>
  <PresentationFormat>ワイド画面</PresentationFormat>
  <Paragraphs>175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RAN1#108-e</cp:lastModifiedBy>
  <cp:revision>504</cp:revision>
  <dcterms:created xsi:type="dcterms:W3CDTF">2019-02-14T07:06:45Z</dcterms:created>
  <dcterms:modified xsi:type="dcterms:W3CDTF">2022-02-28T12:14:36Z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