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0AE3F053-CA1B-4897-A18B-8B2060139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37" name="AutoShape 71">
            <a:extLst>
              <a:ext uri="{FF2B5EF4-FFF2-40B4-BE49-F238E27FC236}">
                <a16:creationId xmlns:a16="http://schemas.microsoft.com/office/drawing/2014/main" id="{5B6A78CB-1F54-4328-84D9-AF9A803C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5D471485-7C6E-47EB-A620-C197351E3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PowSav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AA05161C-4932-4973-AF23-2837A21F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>
                <a:solidFill>
                  <a:srgbClr val="FF0000"/>
                </a:solidFill>
              </a:rPr>
              <a:t>URLLC: </a:t>
            </a:r>
            <a:r>
              <a:rPr lang="en-US" altLang="ja-JP" sz="1000" b="1" dirty="0">
                <a:solidFill>
                  <a:srgbClr val="FF0000"/>
                </a:solidFill>
              </a:rPr>
              <a:t>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6" name="AutoShape 71">
            <a:extLst>
              <a:ext uri="{FF2B5EF4-FFF2-40B4-BE49-F238E27FC236}">
                <a16:creationId xmlns:a16="http://schemas.microsoft.com/office/drawing/2014/main" id="{B44A75CB-95F3-4A59-B4CD-634024D5F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0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Power Saving: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</a:t>
            </a:r>
            <a:r>
              <a:rPr kumimoji="0" lang="en-US" altLang="ja-JP" sz="10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Xiaodong</a:t>
            </a: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7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 err="1"/>
              <a:t>Sidelink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5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Joint Session: 10 min</a:t>
            </a:r>
            <a:br>
              <a:rPr lang="en-US" altLang="ja-JP" sz="1200" b="1" dirty="0">
                <a:solidFill>
                  <a:srgbClr val="FFC000"/>
                </a:solidFill>
              </a:rPr>
            </a:br>
            <a:r>
              <a:rPr lang="en-US" altLang="ja-JP" sz="1000" b="1" dirty="0">
                <a:solidFill>
                  <a:srgbClr val="FFC000"/>
                </a:solidFill>
              </a:rPr>
              <a:t>(starting at 15:50)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120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Coverage </a:t>
            </a:r>
            <a:r>
              <a:rPr kumimoji="0" lang="en-US" altLang="ja-JP" sz="1400" b="1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Enh</a:t>
            </a: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20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MBS: 60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URLLC: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ePositioning</a:t>
            </a: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400" b="1" dirty="0"/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166700" y="4599485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GTW2 ends at 15:50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8180493" y="6163269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GTW3 ends at 15:50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77267</TotalTime>
  <Words>676</Words>
  <Application>Microsoft Office PowerPoint</Application>
  <PresentationFormat>ワイド画面</PresentationFormat>
  <Paragraphs>174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Shinya Kumagai</cp:lastModifiedBy>
  <cp:revision>501</cp:revision>
  <dcterms:created xsi:type="dcterms:W3CDTF">2019-02-14T07:06:45Z</dcterms:created>
  <dcterms:modified xsi:type="dcterms:W3CDTF">2022-02-25T09:43:17Z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