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(Feb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Feb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60GHz: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>
                <a:solidFill>
                  <a:schemeClr val="bg1"/>
                </a:solidFill>
              </a:rPr>
              <a:t>ePositioning</a:t>
            </a:r>
            <a:r>
              <a:rPr lang="en-US" altLang="ja-JP" sz="1400" b="1" dirty="0">
                <a:solidFill>
                  <a:schemeClr val="bg1"/>
                </a:solidFill>
              </a:rPr>
              <a:t>: 30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MBS: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RedCap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PowSav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30 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 GHz: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(Feb 28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Mar 3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436339" y="1372576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76723</TotalTime>
  <Words>405</Words>
  <Application>Microsoft Office PowerPoint</Application>
  <PresentationFormat>ワイド画面</PresentationFormat>
  <Paragraphs>121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(Feb 21st ~ Feb 25th)</vt:lpstr>
      <vt:lpstr>GTW Schedule for Week 2 (Feb 28th ~ Mar 3rd)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Shinya Kumagai</cp:lastModifiedBy>
  <cp:revision>485</cp:revision>
  <dcterms:created xsi:type="dcterms:W3CDTF">2019-02-14T07:06:45Z</dcterms:created>
  <dcterms:modified xsi:type="dcterms:W3CDTF">2022-02-23T04:04:09Z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